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B2C08-64D9-493F-8443-F778C1343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046001-DBE6-481A-8743-55D32A5E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DA537-FD8F-491A-9542-67998D96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47FC7-BFE8-4F0B-B96E-D1B429F4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72D4A-D56A-4FB4-AB3C-5BAF37D7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8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82B88-ED6B-42F3-B424-F4FC1FAC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91B20-16AF-4503-82C5-563E44EC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EB3C3-36B1-4EBA-AA2D-02E31376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2B143-8560-4EC4-9B54-7AB16939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8ED76-332F-47CA-B742-044EA4AE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5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CDE3BA-D9B9-4468-B4E1-B3539765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A73EB-EBBD-4785-878A-AE79843D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6492C-990D-4763-A1D4-69AD2171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DCCF3-0519-4CAD-88F9-C8FB9173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5FB03-C613-4669-BD9D-442A3F4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9F8EB-69B2-41A8-A914-ED071C0C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2F247-8A69-4ED9-B2A2-3ADAF6BB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BC512-34BD-4904-9C59-B1C20A4A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D960A-0394-4B62-A8DA-605E6775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7C138-F02C-4B54-922F-01DE6B44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39C97-9239-47F9-A613-9A47E8F3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76C80-B579-4A02-8B90-C2C261604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C2FC-4BFB-4D24-AFEC-E331F379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F3569-B4C3-4D0F-B75C-8ACF0C08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CE2B0-5A5B-4E8E-BAFD-0075073A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8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4E2EE-94BF-4A6F-867A-864C993B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B3516-8F67-4358-8D96-F22F4F1A1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19D19-2B67-4C59-85EE-7C0F85F4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744E7-ACF3-4116-BCDE-00A47A75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98D77-1EDF-4D3D-8828-1C850855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9A303-A41C-4C08-A782-F1698CE6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1AD56-1C89-4217-A20B-590AF66C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B1DFF-94E9-4D9F-8EF4-905D1042B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995A1-E58F-4B05-85C8-5A4E778A7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F56A16-CA12-4C84-A81A-886FC7CC6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7E246A-5186-44AB-99C5-1A909B5C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5BB5B6-4B31-47EF-8483-6F45EABC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9F1B0B-DE10-46AB-AF50-D11B2563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A91CA3-2F3C-40E2-A0B9-FC993EB9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2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AF327-282B-409B-A7FB-0F378521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C16543-A664-4BE9-ADD0-DDB48F5C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E35CD3-FE01-458C-8E50-359A5B9E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05B9A0-6E68-409A-AD73-0D775E21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2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1BDB7C-6C0D-4ADE-B945-0F11BCD4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2B304F-9699-4560-A115-1E9A3FA9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60A83A-90A0-47BE-AD0D-5D4823DD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1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56A42-E0A5-43F3-83BE-EC9F6239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7601A-9A44-4BC3-95DF-D2DFE80B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824F7-69FA-4ABD-8AA2-8A20375F7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777C5-89B0-42C8-A698-B6DE4390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F2A81-D644-4099-A20F-0634E2CC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28088-2B0E-4AD2-9F96-01E2098B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6FA23-9B47-4BCA-9E71-A4E6F564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96ED2F-2070-4A1F-B991-6FF4135F5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A4CC5-2C6B-4BB2-AF90-353FA6206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C266C-7EF3-4A5E-B4D6-2A93A7AB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E251E-B979-48B1-A4B2-2ED563D9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0876D-0D2C-4814-A2A9-7CBDDADE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26428C-9623-4283-88E0-EE33FEB8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70662-145B-4A30-86D6-D20EBEB6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A75FF-2F86-4DFF-B100-100C140A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9B85-6EB8-4825-AA3C-BF8083B5237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A93CA-C739-4DF7-AB90-853DE433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BC56F-4C88-4878-A407-D3B38F24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66C0-7580-4771-94E1-AFD2EB22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9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80E9C-D40D-4BA6-BD86-8E67A6E6D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15" y="1122363"/>
            <a:ext cx="11172093" cy="2387600"/>
          </a:xfrm>
        </p:spPr>
        <p:txBody>
          <a:bodyPr/>
          <a:lstStyle/>
          <a:p>
            <a:r>
              <a:rPr lang="en-US" altLang="ko-KR" b="1" dirty="0"/>
              <a:t>Empathy Map: Say – Think – Feel – Do Model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BC911-DFBF-4897-B9DF-8E6E7C08A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로봇카페 </a:t>
            </a:r>
            <a:r>
              <a:rPr lang="en-US" altLang="ko-KR" dirty="0"/>
              <a:t>: </a:t>
            </a:r>
            <a:r>
              <a:rPr lang="ko-KR" altLang="en-US" dirty="0" err="1"/>
              <a:t>투썸</a:t>
            </a:r>
            <a:r>
              <a:rPr lang="en-US" altLang="ko-KR" dirty="0"/>
              <a:t>, </a:t>
            </a:r>
            <a:r>
              <a:rPr lang="ko-KR" altLang="en-US"/>
              <a:t>테라로사에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406446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athy Map template">
            <a:extLst>
              <a:ext uri="{FF2B5EF4-FFF2-40B4-BE49-F238E27FC236}">
                <a16:creationId xmlns:a16="http://schemas.microsoft.com/office/drawing/2014/main" id="{546705B2-44D4-450A-908A-FE6EAEF8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38100"/>
            <a:ext cx="840105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96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5AD413-09D7-45CF-83CB-1D3BF4FB2840}"/>
              </a:ext>
            </a:extLst>
          </p:cNvPr>
          <p:cNvSpPr/>
          <p:nvPr/>
        </p:nvSpPr>
        <p:spPr>
          <a:xfrm>
            <a:off x="1295400" y="275492"/>
            <a:ext cx="10034954" cy="4536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A41101-54E0-4F5A-9393-4D5DCAAC7F21}"/>
              </a:ext>
            </a:extLst>
          </p:cNvPr>
          <p:cNvSpPr/>
          <p:nvPr/>
        </p:nvSpPr>
        <p:spPr>
          <a:xfrm>
            <a:off x="1295400" y="4812323"/>
            <a:ext cx="10034954" cy="186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9D7771-7432-45E5-BDF7-7D378AFB3CFC}"/>
              </a:ext>
            </a:extLst>
          </p:cNvPr>
          <p:cNvSpPr/>
          <p:nvPr/>
        </p:nvSpPr>
        <p:spPr>
          <a:xfrm>
            <a:off x="1295400" y="4812322"/>
            <a:ext cx="5017473" cy="186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A0E61A-8A2D-4E08-878D-AEC69ACED9E7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1295400" y="2543907"/>
            <a:ext cx="10034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0A9064A-C5F9-4A70-99ED-7A61DEB40350}"/>
              </a:ext>
            </a:extLst>
          </p:cNvPr>
          <p:cNvCxnSpPr>
            <a:stCxn id="4" idx="0"/>
          </p:cNvCxnSpPr>
          <p:nvPr/>
        </p:nvCxnSpPr>
        <p:spPr>
          <a:xfrm flipH="1">
            <a:off x="6312873" y="275492"/>
            <a:ext cx="4" cy="453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D3DCE4-34B6-49F0-B59F-E20F973FC2AA}"/>
              </a:ext>
            </a:extLst>
          </p:cNvPr>
          <p:cNvSpPr/>
          <p:nvPr/>
        </p:nvSpPr>
        <p:spPr>
          <a:xfrm>
            <a:off x="1295400" y="275492"/>
            <a:ext cx="5017465" cy="74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D57DC9-984D-467D-A3DB-F7A1DF1E14DB}"/>
              </a:ext>
            </a:extLst>
          </p:cNvPr>
          <p:cNvSpPr/>
          <p:nvPr/>
        </p:nvSpPr>
        <p:spPr>
          <a:xfrm>
            <a:off x="6312865" y="275490"/>
            <a:ext cx="5017465" cy="74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6896AE-DD88-493A-BBFD-D69E61B74FE5}"/>
              </a:ext>
            </a:extLst>
          </p:cNvPr>
          <p:cNvSpPr/>
          <p:nvPr/>
        </p:nvSpPr>
        <p:spPr>
          <a:xfrm>
            <a:off x="1295400" y="2543907"/>
            <a:ext cx="5017465" cy="74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E5B943-FBDB-4343-831E-A30123C47720}"/>
              </a:ext>
            </a:extLst>
          </p:cNvPr>
          <p:cNvSpPr/>
          <p:nvPr/>
        </p:nvSpPr>
        <p:spPr>
          <a:xfrm>
            <a:off x="6312865" y="2543905"/>
            <a:ext cx="5017465" cy="74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DC0611-23B8-42EA-921A-78F7F71B2A84}"/>
              </a:ext>
            </a:extLst>
          </p:cNvPr>
          <p:cNvSpPr/>
          <p:nvPr/>
        </p:nvSpPr>
        <p:spPr>
          <a:xfrm>
            <a:off x="1295400" y="4812318"/>
            <a:ext cx="5017465" cy="74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6D6F93-3119-4E61-B74F-2B516079F2DE}"/>
              </a:ext>
            </a:extLst>
          </p:cNvPr>
          <p:cNvSpPr/>
          <p:nvPr/>
        </p:nvSpPr>
        <p:spPr>
          <a:xfrm>
            <a:off x="6312865" y="4812316"/>
            <a:ext cx="5017465" cy="74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D4904-A678-45E6-9106-3E71C344F90A}"/>
              </a:ext>
            </a:extLst>
          </p:cNvPr>
          <p:cNvSpPr txBox="1"/>
          <p:nvPr/>
        </p:nvSpPr>
        <p:spPr>
          <a:xfrm>
            <a:off x="1582620" y="2731442"/>
            <a:ext cx="467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Hear? : </a:t>
            </a:r>
            <a:r>
              <a:rPr lang="ko-KR" altLang="en-US" dirty="0"/>
              <a:t>고객에게 들은 것은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129771-0571-42D1-A433-1A03F6343883}"/>
              </a:ext>
            </a:extLst>
          </p:cNvPr>
          <p:cNvSpPr txBox="1"/>
          <p:nvPr/>
        </p:nvSpPr>
        <p:spPr>
          <a:xfrm>
            <a:off x="6419653" y="2751914"/>
            <a:ext cx="4857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Think and Feel? : </a:t>
            </a:r>
            <a:r>
              <a:rPr lang="ko-KR" altLang="en-US" sz="1400" dirty="0"/>
              <a:t>고객이 생각하고 느끼는 것이 무엇인가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941A9-083E-4D53-9B00-525AE02E7D39}"/>
              </a:ext>
            </a:extLst>
          </p:cNvPr>
          <p:cNvSpPr txBox="1"/>
          <p:nvPr/>
        </p:nvSpPr>
        <p:spPr>
          <a:xfrm>
            <a:off x="6206085" y="504661"/>
            <a:ext cx="496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400" dirty="0"/>
              <a:t>Say and Do? : </a:t>
            </a:r>
            <a:r>
              <a:rPr lang="ko-KR" altLang="en-US" sz="1400" dirty="0"/>
              <a:t>고객이 말하고 행동하는 것이 무엇인가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8B37E-7C75-45E6-801E-C9961E16C727}"/>
              </a:ext>
            </a:extLst>
          </p:cNvPr>
          <p:cNvSpPr txBox="1"/>
          <p:nvPr/>
        </p:nvSpPr>
        <p:spPr>
          <a:xfrm>
            <a:off x="3001108" y="486082"/>
            <a:ext cx="112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dirty="0"/>
              <a:t>See?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A1D061-08A0-468F-8855-1E69502CA40E}"/>
              </a:ext>
            </a:extLst>
          </p:cNvPr>
          <p:cNvSpPr txBox="1"/>
          <p:nvPr/>
        </p:nvSpPr>
        <p:spPr>
          <a:xfrm>
            <a:off x="2202329" y="5034422"/>
            <a:ext cx="2721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Pain : </a:t>
            </a:r>
            <a:r>
              <a:rPr lang="ko-KR" altLang="en-US" sz="1400" dirty="0"/>
              <a:t>고객의 고통은 무엇인가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BCCE32-0974-4CCD-A859-11B7D0BDD9BF}"/>
              </a:ext>
            </a:extLst>
          </p:cNvPr>
          <p:cNvSpPr txBox="1"/>
          <p:nvPr/>
        </p:nvSpPr>
        <p:spPr>
          <a:xfrm>
            <a:off x="7335105" y="4999851"/>
            <a:ext cx="348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Gain :</a:t>
            </a:r>
            <a:r>
              <a:rPr lang="ko-KR" altLang="en-US" sz="1400" dirty="0"/>
              <a:t>고객이 얻는 것은 무엇인가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57E468-E0EF-49BB-80BE-6009501F6CE2}"/>
              </a:ext>
            </a:extLst>
          </p:cNvPr>
          <p:cNvSpPr txBox="1"/>
          <p:nvPr/>
        </p:nvSpPr>
        <p:spPr>
          <a:xfrm>
            <a:off x="1295396" y="1107524"/>
            <a:ext cx="4910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방과 후 교육 받고 있는 학생</a:t>
            </a:r>
            <a:r>
              <a:rPr lang="en-US" altLang="ko-KR" sz="1400" dirty="0"/>
              <a:t>, </a:t>
            </a:r>
            <a:r>
              <a:rPr lang="ko-KR" altLang="en-US" sz="1400" dirty="0"/>
              <a:t>수업 참관하는 학부모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서빙 로봇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드론</a:t>
            </a:r>
            <a:r>
              <a:rPr lang="en-US" altLang="ko-KR" sz="1400" dirty="0"/>
              <a:t>, </a:t>
            </a:r>
            <a:r>
              <a:rPr lang="ko-KR" altLang="en-US" sz="1400" dirty="0"/>
              <a:t>로봇 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아이어맨</a:t>
            </a:r>
            <a:r>
              <a:rPr lang="en-US" altLang="ko-KR" sz="1400" dirty="0"/>
              <a:t>,</a:t>
            </a:r>
            <a:r>
              <a:rPr lang="ko-KR" altLang="en-US" sz="1400" dirty="0"/>
              <a:t> 트랜스포머 같은 피규어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k-pop</a:t>
            </a:r>
            <a:r>
              <a:rPr lang="en-US" altLang="ko-KR" sz="1400" dirty="0"/>
              <a:t> </a:t>
            </a:r>
            <a:r>
              <a:rPr lang="ko-KR" altLang="en-US" sz="1400" dirty="0"/>
              <a:t>춤추는 로봇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로봇 동아리</a:t>
            </a:r>
            <a:r>
              <a:rPr lang="en-US" altLang="ko-KR" sz="1400" dirty="0"/>
              <a:t>, </a:t>
            </a:r>
            <a:r>
              <a:rPr lang="ko-KR" altLang="en-US" sz="1400" dirty="0"/>
              <a:t>카페</a:t>
            </a:r>
            <a:r>
              <a:rPr lang="en-US" altLang="ko-KR" sz="1400" dirty="0"/>
              <a:t>, </a:t>
            </a:r>
            <a:r>
              <a:rPr lang="ko-KR" altLang="en-US" sz="1400" dirty="0"/>
              <a:t>동호회 회원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카페에서 일하는 </a:t>
            </a:r>
            <a:r>
              <a:rPr lang="ko-KR" altLang="en-US" sz="1400" dirty="0" err="1"/>
              <a:t>알바생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75FF0-BB35-4CC5-A7BE-BA9887B6DDDC}"/>
              </a:ext>
            </a:extLst>
          </p:cNvPr>
          <p:cNvSpPr txBox="1"/>
          <p:nvPr/>
        </p:nvSpPr>
        <p:spPr>
          <a:xfrm>
            <a:off x="1348794" y="3351647"/>
            <a:ext cx="4910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로봇 어디서 사요</a:t>
            </a:r>
            <a:r>
              <a:rPr lang="en-US" altLang="ko-KR" sz="1400" dirty="0"/>
              <a:t>? </a:t>
            </a:r>
            <a:r>
              <a:rPr lang="ko-KR" altLang="en-US" sz="1400" dirty="0"/>
              <a:t>이 로봇 얼마예요</a:t>
            </a:r>
            <a:r>
              <a:rPr lang="en-US" altLang="ko-KR" sz="1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“</a:t>
            </a:r>
            <a:r>
              <a:rPr lang="ko-KR" altLang="en-US" sz="1400" dirty="0"/>
              <a:t>이거 어떻게 동작해요</a:t>
            </a:r>
            <a:r>
              <a:rPr lang="en-US" altLang="ko-KR" sz="1400" dirty="0"/>
              <a:t>? </a:t>
            </a:r>
            <a:r>
              <a:rPr lang="ko-KR" altLang="en-US" sz="1400" dirty="0" err="1"/>
              <a:t>드론</a:t>
            </a:r>
            <a:r>
              <a:rPr lang="ko-KR" altLang="en-US" sz="1400" dirty="0"/>
              <a:t> 어떻게 날려요</a:t>
            </a:r>
            <a:r>
              <a:rPr lang="en-US" altLang="ko-KR" sz="1400" dirty="0"/>
              <a:t>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“</a:t>
            </a:r>
            <a:r>
              <a:rPr lang="ko-KR" altLang="en-US" sz="1400" dirty="0"/>
              <a:t>로봇 관련 수업 언제 개강하나요</a:t>
            </a:r>
            <a:r>
              <a:rPr lang="en-US" altLang="ko-KR" sz="1400" dirty="0"/>
              <a:t>?”, “</a:t>
            </a:r>
            <a:r>
              <a:rPr lang="ko-KR" altLang="en-US" sz="1400" dirty="0"/>
              <a:t>한달 수강료 얼마인가요</a:t>
            </a:r>
            <a:r>
              <a:rPr lang="en-US" altLang="ko-KR" sz="1400" dirty="0"/>
              <a:t>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“</a:t>
            </a:r>
            <a:r>
              <a:rPr lang="ko-KR" altLang="en-US" sz="1400" dirty="0"/>
              <a:t>망가진 로봇 고쳐 주기도 하나요</a:t>
            </a:r>
            <a:r>
              <a:rPr lang="en-US" altLang="ko-KR" sz="1400" dirty="0"/>
              <a:t>?”, “</a:t>
            </a:r>
            <a:r>
              <a:rPr lang="ko-KR" altLang="en-US" sz="1400" dirty="0"/>
              <a:t>오래된 로봇이 소리가 동작할 때 소리가 나지않는데</a:t>
            </a:r>
            <a:r>
              <a:rPr lang="en-US" altLang="ko-KR" sz="1400" dirty="0"/>
              <a:t>, </a:t>
            </a:r>
            <a:r>
              <a:rPr lang="ko-KR" altLang="en-US" sz="1400" dirty="0"/>
              <a:t>어떻게 관리하나요</a:t>
            </a:r>
            <a:r>
              <a:rPr lang="en-US" altLang="ko-KR" sz="1400" dirty="0"/>
              <a:t>?”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DF23A1-9A1E-43EE-8C06-7EC0C9393285}"/>
              </a:ext>
            </a:extLst>
          </p:cNvPr>
          <p:cNvSpPr/>
          <p:nvPr/>
        </p:nvSpPr>
        <p:spPr>
          <a:xfrm>
            <a:off x="3498974" y="324433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2410C-4A66-40C4-9089-4FFEBC4D6D52}"/>
              </a:ext>
            </a:extLst>
          </p:cNvPr>
          <p:cNvSpPr txBox="1"/>
          <p:nvPr/>
        </p:nvSpPr>
        <p:spPr>
          <a:xfrm>
            <a:off x="6366267" y="3335725"/>
            <a:ext cx="49640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“(</a:t>
            </a:r>
            <a:r>
              <a:rPr lang="ko-KR" altLang="en-US" sz="1400" dirty="0"/>
              <a:t>보스턴 </a:t>
            </a:r>
            <a:r>
              <a:rPr lang="ko-KR" altLang="en-US" sz="1400" dirty="0" err="1"/>
              <a:t>다이내믹스</a:t>
            </a:r>
            <a:r>
              <a:rPr lang="ko-KR" altLang="en-US" sz="1400" dirty="0"/>
              <a:t> 로봇개를 보고</a:t>
            </a:r>
            <a:r>
              <a:rPr lang="en-US" altLang="ko-KR" sz="1400" dirty="0"/>
              <a:t>)</a:t>
            </a:r>
            <a:r>
              <a:rPr lang="ko-KR" altLang="en-US" sz="1400" dirty="0"/>
              <a:t>저거 타보면 </a:t>
            </a:r>
            <a:r>
              <a:rPr lang="ko-KR" altLang="en-US" sz="1400" dirty="0" err="1"/>
              <a:t>움직이려나</a:t>
            </a:r>
            <a:r>
              <a:rPr lang="en-US" altLang="ko-KR" sz="1400" dirty="0"/>
              <a:t>?” : </a:t>
            </a:r>
            <a:r>
              <a:rPr lang="ko-KR" altLang="en-US" sz="1400" dirty="0"/>
              <a:t>로봇 발전에 대한 놀라움</a:t>
            </a:r>
            <a:r>
              <a:rPr lang="en-US" altLang="ko-KR" sz="1400" dirty="0"/>
              <a:t>, </a:t>
            </a:r>
            <a:r>
              <a:rPr lang="ko-KR" altLang="en-US" sz="1400" dirty="0"/>
              <a:t>일자리 소멸에 대한 두려움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비싼 로봇을 보고 </a:t>
            </a:r>
            <a:r>
              <a:rPr lang="en-US" altLang="ko-KR" sz="1400" dirty="0"/>
              <a:t>: </a:t>
            </a:r>
            <a:r>
              <a:rPr lang="ko-KR" altLang="en-US" sz="1400" dirty="0"/>
              <a:t>로봇 공학자나 해볼까</a:t>
            </a:r>
            <a:r>
              <a:rPr lang="en-US" altLang="ko-KR" sz="1400" dirty="0"/>
              <a:t>?(</a:t>
            </a:r>
            <a:r>
              <a:rPr lang="ko-KR" altLang="en-US" sz="1400" dirty="0"/>
              <a:t>장래고민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애견 카페와 달리 로봇이기에 음악보단 기계 작동하는 소리가 들리고</a:t>
            </a:r>
            <a:r>
              <a:rPr lang="en-US" altLang="ko-KR" sz="1400" dirty="0"/>
              <a:t>, </a:t>
            </a:r>
            <a:r>
              <a:rPr lang="ko-KR" altLang="en-US" sz="1400" dirty="0"/>
              <a:t>딱딱하고</a:t>
            </a:r>
            <a:r>
              <a:rPr lang="en-US" altLang="ko-KR" sz="1400" dirty="0"/>
              <a:t>, </a:t>
            </a:r>
            <a:r>
              <a:rPr lang="ko-KR" altLang="en-US" sz="1400" dirty="0"/>
              <a:t>차가운 분위기 </a:t>
            </a:r>
            <a:r>
              <a:rPr lang="en-US" altLang="ko-KR" sz="1400" dirty="0"/>
              <a:t>(feel)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CCA8F0-CD44-4255-9F5C-3817EDD41187}"/>
              </a:ext>
            </a:extLst>
          </p:cNvPr>
          <p:cNvSpPr txBox="1"/>
          <p:nvPr/>
        </p:nvSpPr>
        <p:spPr>
          <a:xfrm>
            <a:off x="6366261" y="1146595"/>
            <a:ext cx="4910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“(</a:t>
            </a:r>
            <a:r>
              <a:rPr lang="ko-KR" altLang="en-US" sz="1400" dirty="0"/>
              <a:t>서빙 로봇을 보고</a:t>
            </a:r>
            <a:r>
              <a:rPr lang="en-US" altLang="ko-KR" sz="1400" dirty="0"/>
              <a:t>) </a:t>
            </a:r>
            <a:r>
              <a:rPr lang="ko-KR" altLang="en-US" sz="1400" dirty="0"/>
              <a:t>진짜 로봇이 커피 배달해주네</a:t>
            </a:r>
            <a:r>
              <a:rPr lang="en-US" altLang="ko-KR" sz="1400" dirty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“(</a:t>
            </a:r>
            <a:r>
              <a:rPr lang="ko-KR" altLang="en-US" sz="1400" dirty="0"/>
              <a:t>친구와 </a:t>
            </a:r>
            <a:r>
              <a:rPr lang="ko-KR" altLang="en-US" sz="1400" dirty="0" err="1"/>
              <a:t>드론을</a:t>
            </a:r>
            <a:r>
              <a:rPr lang="ko-KR" altLang="en-US" sz="1400" dirty="0"/>
              <a:t> 고르면서</a:t>
            </a:r>
            <a:r>
              <a:rPr lang="en-US" altLang="ko-KR" sz="1400" dirty="0"/>
              <a:t>)</a:t>
            </a:r>
            <a:r>
              <a:rPr lang="ko-KR" altLang="en-US" sz="1400" dirty="0"/>
              <a:t> 우리 </a:t>
            </a:r>
            <a:r>
              <a:rPr lang="ko-KR" altLang="en-US" sz="1400" dirty="0" err="1"/>
              <a:t>드론</a:t>
            </a:r>
            <a:r>
              <a:rPr lang="ko-KR" altLang="en-US" sz="1400" dirty="0"/>
              <a:t> 경주 경기 하자</a:t>
            </a:r>
            <a:r>
              <a:rPr lang="en-US" altLang="ko-KR" sz="1400" dirty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아이언맨</a:t>
            </a:r>
            <a:r>
              <a:rPr lang="en-US" altLang="ko-KR" sz="1400" dirty="0"/>
              <a:t>, </a:t>
            </a:r>
            <a:r>
              <a:rPr lang="ko-KR" altLang="en-US" sz="1400" dirty="0"/>
              <a:t>트랜스포머와 같은 로봇을 상징하는 피규어를 보고</a:t>
            </a:r>
            <a:r>
              <a:rPr lang="en-US" altLang="ko-KR" sz="1400" dirty="0"/>
              <a:t>, </a:t>
            </a:r>
            <a:r>
              <a:rPr lang="ko-KR" altLang="en-US" sz="1400" dirty="0"/>
              <a:t>기념 사진 찍는 방문객 </a:t>
            </a:r>
            <a:r>
              <a:rPr lang="en-US" altLang="ko-KR" sz="1400" dirty="0"/>
              <a:t>(do)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로봇개와 산책하는 방문객</a:t>
            </a:r>
            <a:r>
              <a:rPr lang="en-US" altLang="ko-KR" sz="1400" dirty="0"/>
              <a:t>, </a:t>
            </a:r>
            <a:r>
              <a:rPr lang="ko-KR" altLang="en-US" sz="1400" dirty="0"/>
              <a:t>자신의 개와 로봇개를 비교하는 방문객 </a:t>
            </a:r>
            <a:r>
              <a:rPr lang="en-US" altLang="ko-KR" sz="1400" dirty="0"/>
              <a:t>(do)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44DA00-2495-4361-AA8E-DC47CD91E63F}"/>
              </a:ext>
            </a:extLst>
          </p:cNvPr>
          <p:cNvSpPr txBox="1"/>
          <p:nvPr/>
        </p:nvSpPr>
        <p:spPr>
          <a:xfrm>
            <a:off x="1241998" y="5540064"/>
            <a:ext cx="4910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마시던 커피를 로봇에게 쏟거나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드론을</a:t>
            </a:r>
            <a:r>
              <a:rPr lang="ko-KR" altLang="en-US" sz="1400" dirty="0"/>
              <a:t> 날리다가 다른 것에 부딪치거나</a:t>
            </a:r>
            <a:r>
              <a:rPr lang="en-US" altLang="ko-KR" sz="1400" dirty="0"/>
              <a:t>, </a:t>
            </a:r>
            <a:r>
              <a:rPr lang="ko-KR" altLang="en-US" sz="1400" dirty="0"/>
              <a:t>화장실 가다가 밟아서 고가의 로봇을 망가뜨리지 않을까 하는 것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(</a:t>
            </a:r>
            <a:r>
              <a:rPr lang="ko-KR" altLang="en-US" sz="1400" dirty="0"/>
              <a:t>커피에 입장료 가격이 포함되어</a:t>
            </a:r>
            <a:r>
              <a:rPr lang="en-US" altLang="ko-KR" sz="1400" dirty="0"/>
              <a:t>)</a:t>
            </a:r>
            <a:r>
              <a:rPr lang="ko-KR" altLang="en-US" sz="1400" dirty="0"/>
              <a:t>스타벅스보다 기본 커피 값이 비싸다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D4A676-F929-46F0-90F5-C9002445F421}"/>
              </a:ext>
            </a:extLst>
          </p:cNvPr>
          <p:cNvSpPr txBox="1"/>
          <p:nvPr/>
        </p:nvSpPr>
        <p:spPr>
          <a:xfrm>
            <a:off x="6366227" y="5602975"/>
            <a:ext cx="4910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로봇 관련 커뮤니티 형성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로봇 구입 방법</a:t>
            </a:r>
            <a:r>
              <a:rPr lang="en-US" altLang="ko-KR" sz="1400" dirty="0"/>
              <a:t>, </a:t>
            </a:r>
            <a:r>
              <a:rPr lang="ko-KR" altLang="en-US" sz="1400" dirty="0"/>
              <a:t>관리 방법에 대한 팁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산업 로봇 발전 동향 파악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4555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293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Empathy Map: Say – Think – Feel – Do Model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Map: Say – Think – Feel – Do Model</dc:title>
  <dc:creator>csdl</dc:creator>
  <cp:lastModifiedBy>csdl</cp:lastModifiedBy>
  <cp:revision>7</cp:revision>
  <dcterms:created xsi:type="dcterms:W3CDTF">2022-10-05T04:49:13Z</dcterms:created>
  <dcterms:modified xsi:type="dcterms:W3CDTF">2022-10-05T05:44:46Z</dcterms:modified>
</cp:coreProperties>
</file>