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CFF"/>
    <a:srgbClr val="E9FBFD"/>
    <a:srgbClr val="CCECFF"/>
    <a:srgbClr val="E3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3385"/>
        <p:guide pos="19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activeX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3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93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53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12" cy="6858000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744320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>
          <a:xfrm>
            <a:off x="0" y="3860800"/>
            <a:ext cx="9144000" cy="29972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425918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92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88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0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13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43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935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55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24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0F163-0EA9-469E-BA06-385A3C7D4104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05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control" Target="../activeX/activeX2.xml"/><Relationship Id="rId7" Type="http://schemas.openxmlformats.org/officeDocument/2006/relationships/image" Target="../media/image7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.xml"/><Relationship Id="rId7" Type="http://schemas.openxmlformats.org/officeDocument/2006/relationships/image" Target="../media/image8.wmf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 flipV="1">
            <a:off x="347237" y="2401890"/>
            <a:ext cx="8212054" cy="3175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480466" y="1843088"/>
            <a:ext cx="60846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2400" dirty="0" smtClean="0"/>
              <a:t>관리자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화면정의서</a:t>
            </a:r>
            <a:endParaRPr lang="ko-KR" altLang="en-US" sz="24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07373" y="1090615"/>
            <a:ext cx="66519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3200" dirty="0" smtClean="0"/>
              <a:t>인턴 실습</a:t>
            </a:r>
            <a:endParaRPr lang="ko-KR" altLang="en-US" sz="3200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939122" y="3844925"/>
            <a:ext cx="262603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400" dirty="0" smtClean="0"/>
              <a:t>작성자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김희원</a:t>
            </a:r>
            <a:endParaRPr lang="ko-KR" altLang="en-US" sz="1400" dirty="0"/>
          </a:p>
          <a:p>
            <a:pPr eaLnBrk="1" hangingPunct="1"/>
            <a:r>
              <a:rPr lang="en-US" altLang="ko-KR" sz="1400" dirty="0" smtClean="0"/>
              <a:t>Last Updated : YYYY.MM.DD</a:t>
            </a:r>
          </a:p>
          <a:p>
            <a:pPr eaLnBrk="1" hangingPunct="1"/>
            <a:r>
              <a:rPr lang="en-US" altLang="ko-KR" sz="1400" dirty="0" smtClean="0"/>
              <a:t>Version : v1</a:t>
            </a:r>
            <a:endParaRPr lang="ko-KR" altLang="en-US" sz="1400" dirty="0"/>
          </a:p>
        </p:txBody>
      </p:sp>
      <p:pic>
        <p:nvPicPr>
          <p:cNvPr id="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137" y="6093296"/>
            <a:ext cx="1455012" cy="42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88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3</a:t>
            </a:r>
            <a:endParaRPr lang="ko-KR" altLang="en-US" sz="13797" b="0" spc="-15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2973891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관리자 관리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11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943434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926616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관리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</a:t>
            </a:r>
            <a:r>
              <a:rPr lang="ko-KR" altLang="en-US" kern="0" dirty="0">
                <a:solidFill>
                  <a:schemeClr val="tx1"/>
                </a:solidFill>
                <a:latin typeface="+mn-ea"/>
                <a:ea typeface="+mn-ea"/>
              </a:rPr>
              <a:t>자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 목록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367246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643571"/>
              </p:ext>
            </p:extLst>
          </p:nvPr>
        </p:nvGraphicFramePr>
        <p:xfrm>
          <a:off x="7269163" y="1052736"/>
          <a:ext cx="1715394" cy="199868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목록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Master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와 해당 관리자에게만 메뉴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그 이외의 관리자에게는 비활성화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관리자 수정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관리자 등록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이름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권한유형에 따라 관리자 목록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이름은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마스킹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처리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805203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981097" y="126446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타원 3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801191" y="1255835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관리자 목록</a:t>
            </a:r>
            <a:endParaRPr lang="ko-KR" altLang="en-US" sz="10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86331" y="5909644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등</a:t>
            </a:r>
            <a:r>
              <a:rPr lang="ko-KR" altLang="en-US" sz="900" dirty="0"/>
              <a:t>록</a:t>
            </a:r>
            <a:r>
              <a:rPr lang="ko-KR" altLang="en-US" sz="900" dirty="0" smtClean="0"/>
              <a:t>하기</a:t>
            </a:r>
            <a:endParaRPr lang="ko-KR" altLang="en-US" sz="900" dirty="0"/>
          </a:p>
        </p:txBody>
      </p:sp>
      <p:graphicFrame>
        <p:nvGraphicFramePr>
          <p:cNvPr id="52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897566"/>
              </p:ext>
            </p:extLst>
          </p:nvPr>
        </p:nvGraphicFramePr>
        <p:xfrm>
          <a:off x="1809967" y="2686856"/>
          <a:ext cx="5317140" cy="3118408"/>
        </p:xfrm>
        <a:graphic>
          <a:graphicData uri="http://schemas.openxmlformats.org/drawingml/2006/table">
            <a:tbl>
              <a:tblPr/>
              <a:tblGrid>
                <a:gridCol w="4106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78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9772"/>
                <a:gridCol w="501666"/>
                <a:gridCol w="1282326"/>
                <a:gridCol w="754907"/>
              </a:tblGrid>
              <a:tr h="288032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권한 유형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</a:t>
                      </a: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Master1990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Master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2017-02-08 11:14:42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Heeee114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관리자 관리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2017-02-09 11:15:42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GeeGee456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회원 관리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2017-02-10 10:14:42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6534959" y="2996952"/>
            <a:ext cx="413305" cy="18340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</a:t>
            </a:r>
            <a:r>
              <a:rPr lang="ko-KR" altLang="en-US" sz="800" dirty="0"/>
              <a:t>정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534959" y="3202545"/>
            <a:ext cx="413305" cy="18340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수정</a:t>
            </a:r>
            <a:endParaRPr lang="ko-KR" altLang="en-US" sz="8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6534959" y="3412153"/>
            <a:ext cx="413305" cy="18340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</a:t>
            </a:r>
            <a:r>
              <a:rPr lang="ko-KR" altLang="en-US" sz="800" dirty="0"/>
              <a:t>정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1815167" y="1502056"/>
            <a:ext cx="5327093" cy="7028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2012850" y="189371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권한유형</a:t>
            </a:r>
            <a:endParaRPr lang="ko-KR" altLang="en-US" sz="800" dirty="0"/>
          </a:p>
        </p:txBody>
      </p:sp>
      <p:sp>
        <p:nvSpPr>
          <p:cNvPr id="134" name="직사각형 133"/>
          <p:cNvSpPr/>
          <p:nvPr/>
        </p:nvSpPr>
        <p:spPr bwMode="auto">
          <a:xfrm>
            <a:off x="5378769" y="1599913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2880619" y="1936267"/>
            <a:ext cx="1367185" cy="1668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>
              <a:spcBef>
                <a:spcPct val="50000"/>
              </a:spcBef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===== 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select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=====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8" name="그룹 34"/>
          <p:cNvGrpSpPr>
            <a:grpSpLocks/>
          </p:cNvGrpSpPr>
          <p:nvPr/>
        </p:nvGrpSpPr>
        <p:grpSpPr bwMode="auto">
          <a:xfrm>
            <a:off x="4067661" y="1912212"/>
            <a:ext cx="213395" cy="214962"/>
            <a:chOff x="2239963" y="6159500"/>
            <a:chExt cx="139700" cy="182563"/>
          </a:xfrm>
        </p:grpSpPr>
        <p:sp>
          <p:nvSpPr>
            <p:cNvPr id="119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5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9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0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4" name="직사각형 143"/>
          <p:cNvSpPr/>
          <p:nvPr/>
        </p:nvSpPr>
        <p:spPr>
          <a:xfrm>
            <a:off x="1809620" y="2269002"/>
            <a:ext cx="5327093" cy="2709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직사각형 142"/>
          <p:cNvSpPr/>
          <p:nvPr/>
        </p:nvSpPr>
        <p:spPr bwMode="auto">
          <a:xfrm>
            <a:off x="2880619" y="2109552"/>
            <a:ext cx="1368667" cy="7394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>
              <a:spcBef>
                <a:spcPct val="50000"/>
              </a:spcBef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===== 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select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=====</a:t>
            </a:r>
          </a:p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Master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 관리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 관리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844425" y="272300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타원 4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35" name="모서리가 둥근 직사각형 134"/>
          <p:cNvSpPr/>
          <p:nvPr/>
        </p:nvSpPr>
        <p:spPr>
          <a:xfrm>
            <a:off x="6516216" y="2312263"/>
            <a:ext cx="459964" cy="18443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검색</a:t>
            </a:r>
            <a:endParaRPr lang="ko-KR" altLang="en-US" sz="800" dirty="0"/>
          </a:p>
        </p:txBody>
      </p:sp>
      <p:sp>
        <p:nvSpPr>
          <p:cNvPr id="145" name="직사각형 144"/>
          <p:cNvSpPr/>
          <p:nvPr/>
        </p:nvSpPr>
        <p:spPr bwMode="auto">
          <a:xfrm>
            <a:off x="2883428" y="1599913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012850" y="1565105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관리자아이디</a:t>
            </a:r>
            <a:endParaRPr lang="ko-KR" altLang="en-US" sz="800" dirty="0"/>
          </a:p>
        </p:txBody>
      </p:sp>
      <p:sp>
        <p:nvSpPr>
          <p:cNvPr id="147" name="TextBox 146"/>
          <p:cNvSpPr txBox="1"/>
          <p:nvPr/>
        </p:nvSpPr>
        <p:spPr>
          <a:xfrm>
            <a:off x="4641199" y="1565105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관리자 명</a:t>
            </a:r>
            <a:endParaRPr lang="ko-KR" altLang="en-US" sz="8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6768244" y="2060848"/>
            <a:ext cx="252028" cy="288032"/>
            <a:chOff x="1210666" y="1988840"/>
            <a:chExt cx="1008110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타원 136"/>
            <p:cNvSpPr/>
            <p:nvPr/>
          </p:nvSpPr>
          <p:spPr>
            <a:xfrm>
              <a:off x="1210666" y="1988840"/>
              <a:ext cx="1008110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38" name="이등변 삼각형 1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249472" y="571681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4839696" y="2496702"/>
            <a:ext cx="252028" cy="288032"/>
            <a:chOff x="1210666" y="1988840"/>
            <a:chExt cx="1008110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4" name="타원 73"/>
            <p:cNvSpPr/>
            <p:nvPr/>
          </p:nvSpPr>
          <p:spPr>
            <a:xfrm>
              <a:off x="1210666" y="1988840"/>
              <a:ext cx="1008110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5" name="이등변 삼각형 7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6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88986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856566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등록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등록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280666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947409"/>
              </p:ext>
            </p:extLst>
          </p:nvPr>
        </p:nvGraphicFramePr>
        <p:xfrm>
          <a:off x="7269163" y="1052736"/>
          <a:ext cx="1715394" cy="141454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빨간색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*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별표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는 필수 입력 항목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관리자 등록되며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7176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88747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 등록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476809"/>
              </p:ext>
            </p:extLst>
          </p:nvPr>
        </p:nvGraphicFramePr>
        <p:xfrm>
          <a:off x="1912464" y="1926033"/>
          <a:ext cx="5155991" cy="1530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 권한 유형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796136" y="1710589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필수 입력사항</a:t>
            </a:r>
            <a:endParaRPr lang="ko-KR" altLang="en-US" sz="8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28184" y="1972187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6220453" y="1487931"/>
            <a:ext cx="252027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9" name="직사각형 38"/>
          <p:cNvSpPr/>
          <p:nvPr/>
        </p:nvSpPr>
        <p:spPr bwMode="auto">
          <a:xfrm>
            <a:off x="3327805" y="3236472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===== select =====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4"/>
          <p:cNvGrpSpPr>
            <a:grpSpLocks/>
          </p:cNvGrpSpPr>
          <p:nvPr/>
        </p:nvGrpSpPr>
        <p:grpSpPr bwMode="auto">
          <a:xfrm>
            <a:off x="4554513" y="3212422"/>
            <a:ext cx="193995" cy="214963"/>
            <a:chOff x="2239963" y="6159500"/>
            <a:chExt cx="139700" cy="182563"/>
          </a:xfrm>
        </p:grpSpPr>
        <p:sp>
          <p:nvSpPr>
            <p:cNvPr id="41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3419872" y="5127625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관리자 등록</a:t>
            </a:r>
            <a:endParaRPr lang="ko-KR" altLang="en-US" sz="9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4096671" y="495516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1" name="모서리가 둥근 직사각형 70"/>
          <p:cNvSpPr/>
          <p:nvPr/>
        </p:nvSpPr>
        <p:spPr>
          <a:xfrm>
            <a:off x="4492032" y="5137883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돌아가기</a:t>
            </a:r>
            <a:endParaRPr lang="ko-KR" altLang="en-US" sz="90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5168831" y="496542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타원 7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8" name="직사각형 77"/>
          <p:cNvSpPr/>
          <p:nvPr/>
        </p:nvSpPr>
        <p:spPr bwMode="auto">
          <a:xfrm>
            <a:off x="3325734" y="1988840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3325734" y="2302322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3322925" y="2606980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3323789" y="2908318"/>
            <a:ext cx="1408853" cy="17394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109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270727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781951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정보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749905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942076"/>
              </p:ext>
            </p:extLst>
          </p:nvPr>
        </p:nvGraphicFramePr>
        <p:xfrm>
          <a:off x="7269163" y="1052736"/>
          <a:ext cx="1715394" cy="124277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정보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아이디는 수정 불가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수정되며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관리자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102060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 정보 수정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1" name="모서리가 둥근 직사각형 70"/>
          <p:cNvSpPr/>
          <p:nvPr/>
        </p:nvSpPr>
        <p:spPr>
          <a:xfrm>
            <a:off x="3419872" y="5127625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수정</a:t>
            </a:r>
            <a:endParaRPr lang="ko-KR" altLang="en-US" sz="90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4096671" y="495516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타원 7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5" name="모서리가 둥근 직사각형 74"/>
          <p:cNvSpPr/>
          <p:nvPr/>
        </p:nvSpPr>
        <p:spPr>
          <a:xfrm>
            <a:off x="4492032" y="5112944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취소</a:t>
            </a:r>
            <a:endParaRPr lang="ko-KR" altLang="en-US" sz="900" dirty="0"/>
          </a:p>
        </p:txBody>
      </p:sp>
      <p:grpSp>
        <p:nvGrpSpPr>
          <p:cNvPr id="76" name="그룹 75"/>
          <p:cNvGrpSpPr/>
          <p:nvPr/>
        </p:nvGrpSpPr>
        <p:grpSpPr>
          <a:xfrm>
            <a:off x="5168831" y="494048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7" name="타원 7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8" name="이등변 삼각형 7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52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38105"/>
              </p:ext>
            </p:extLst>
          </p:nvPr>
        </p:nvGraphicFramePr>
        <p:xfrm>
          <a:off x="1912464" y="1927878"/>
          <a:ext cx="5155991" cy="1530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Admin1995</a:t>
                      </a:r>
                      <a:endParaRPr lang="ko-KR" altLang="en-US" sz="800" dirty="0" smtClean="0"/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lang="en-US" altLang="ko-KR" sz="80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 </a:t>
                      </a:r>
                      <a:r>
                        <a:rPr lang="en-US" altLang="ko-KR" sz="80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 권한 유형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" name="직사각형 53"/>
          <p:cNvSpPr/>
          <p:nvPr/>
        </p:nvSpPr>
        <p:spPr bwMode="auto">
          <a:xfrm>
            <a:off x="3270879" y="3223750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회원 관리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34"/>
          <p:cNvGrpSpPr>
            <a:grpSpLocks/>
          </p:cNvGrpSpPr>
          <p:nvPr/>
        </p:nvGrpSpPr>
        <p:grpSpPr bwMode="auto">
          <a:xfrm>
            <a:off x="4469049" y="3203243"/>
            <a:ext cx="213395" cy="214962"/>
            <a:chOff x="2239963" y="6159500"/>
            <a:chExt cx="139700" cy="182563"/>
          </a:xfrm>
        </p:grpSpPr>
        <p:sp>
          <p:nvSpPr>
            <p:cNvPr id="58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3961068" y="179820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6" name="타원 9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97" name="이등변 삼각형 9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99" name="Title 1"/>
          <p:cNvSpPr txBox="1">
            <a:spLocks/>
          </p:cNvSpPr>
          <p:nvPr/>
        </p:nvSpPr>
        <p:spPr bwMode="auto">
          <a:xfrm>
            <a:off x="5230068" y="602408"/>
            <a:ext cx="3818682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정보 수정</a:t>
            </a:r>
          </a:p>
        </p:txBody>
      </p:sp>
      <p:sp>
        <p:nvSpPr>
          <p:cNvPr id="85" name="모서리가 둥근 직사각형 84"/>
          <p:cNvSpPr/>
          <p:nvPr/>
        </p:nvSpPr>
        <p:spPr>
          <a:xfrm>
            <a:off x="3297554" y="2582156"/>
            <a:ext cx="3146653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모두 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86" name="모서리가 둥근 직사각형 85"/>
          <p:cNvSpPr/>
          <p:nvPr/>
        </p:nvSpPr>
        <p:spPr>
          <a:xfrm>
            <a:off x="3294200" y="2276872"/>
            <a:ext cx="315000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모두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294200" y="288444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김일</a:t>
            </a:r>
            <a:r>
              <a:rPr lang="ko-KR" altLang="en-US" sz="800" dirty="0" err="1">
                <a:solidFill>
                  <a:schemeClr val="tx1"/>
                </a:solidFill>
              </a:rPr>
              <a:t>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796136" y="1701388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필수 입력사항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2750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4</a:t>
            </a:r>
            <a:endParaRPr lang="ko-KR" altLang="en-US" sz="13797" b="0" spc="-15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2448106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회원 </a:t>
            </a: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관리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13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078169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27071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관리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목록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096841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238550"/>
              </p:ext>
            </p:extLst>
          </p:nvPr>
        </p:nvGraphicFramePr>
        <p:xfrm>
          <a:off x="7269163" y="1052736"/>
          <a:ext cx="1715394" cy="154591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 목록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Master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와 해당 관리자에게만 메뉴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회원 정보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 시 회원 가입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이름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이름과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전화번호는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마스킹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처리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562337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949149" y="150940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타원 3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801191" y="125583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회</a:t>
            </a:r>
            <a:r>
              <a:rPr lang="ko-KR" altLang="en-US" sz="1000" b="1" dirty="0"/>
              <a:t>원</a:t>
            </a:r>
            <a:r>
              <a:rPr lang="ko-KR" altLang="en-US" sz="1000" b="1" dirty="0" smtClean="0"/>
              <a:t> 목록</a:t>
            </a:r>
            <a:endParaRPr lang="ko-KR" altLang="en-US" sz="10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86331" y="5533175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등</a:t>
            </a:r>
            <a:r>
              <a:rPr lang="ko-KR" altLang="en-US" sz="900" dirty="0"/>
              <a:t>록</a:t>
            </a:r>
            <a:r>
              <a:rPr lang="ko-KR" altLang="en-US" sz="900" dirty="0" smtClean="0"/>
              <a:t>하기</a:t>
            </a:r>
            <a:endParaRPr lang="ko-KR" altLang="en-US" sz="900" dirty="0"/>
          </a:p>
        </p:txBody>
      </p:sp>
      <p:graphicFrame>
        <p:nvGraphicFramePr>
          <p:cNvPr id="41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199648"/>
              </p:ext>
            </p:extLst>
          </p:nvPr>
        </p:nvGraphicFramePr>
        <p:xfrm>
          <a:off x="1809967" y="2685419"/>
          <a:ext cx="5368785" cy="2527352"/>
        </p:xfrm>
        <a:graphic>
          <a:graphicData uri="http://schemas.openxmlformats.org/drawingml/2006/table">
            <a:tbl>
              <a:tblPr/>
              <a:tblGrid>
                <a:gridCol w="316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90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2456"/>
                <a:gridCol w="1108043"/>
                <a:gridCol w="1049793"/>
                <a:gridCol w="720080"/>
                <a:gridCol w="692863"/>
              </a:tblGrid>
              <a:tr h="288032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가입일시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등급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자세히보기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Coolman110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010-22**-*212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2018-10-15 12:20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err="1" smtClean="0"/>
                        <a:t>Vip</a:t>
                      </a:r>
                      <a:r>
                        <a:rPr lang="ko-KR" altLang="en-US" sz="800" dirty="0" smtClean="0"/>
                        <a:t>회원</a:t>
                      </a:r>
                      <a:endParaRPr lang="ko-KR" altLang="en-US" sz="800" dirty="0"/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모서리가 둥근 직사각형 41"/>
          <p:cNvSpPr/>
          <p:nvPr/>
        </p:nvSpPr>
        <p:spPr>
          <a:xfrm>
            <a:off x="6581567" y="2990232"/>
            <a:ext cx="413305" cy="18340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보기</a:t>
            </a:r>
            <a:endParaRPr lang="ko-KR" altLang="en-US" sz="8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581567" y="3195825"/>
            <a:ext cx="413305" cy="18340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보기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581567" y="3405433"/>
            <a:ext cx="413305" cy="18340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보기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6914901" y="528746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3" name="이등변 삼각형 6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815167" y="1556792"/>
            <a:ext cx="5327093" cy="5408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6876256" y="246939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0" name="이등변 삼각형 5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51027" y="172183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아이디</a:t>
            </a:r>
            <a:endParaRPr lang="ko-KR" altLang="en-US" sz="900" dirty="0"/>
          </a:p>
        </p:txBody>
      </p:sp>
      <p:sp>
        <p:nvSpPr>
          <p:cNvPr id="52" name="직사각형 51"/>
          <p:cNvSpPr/>
          <p:nvPr/>
        </p:nvSpPr>
        <p:spPr bwMode="auto">
          <a:xfrm>
            <a:off x="3014292" y="1756344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5220072" y="1750277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9" name="그룹 208"/>
          <p:cNvGrpSpPr/>
          <p:nvPr/>
        </p:nvGrpSpPr>
        <p:grpSpPr>
          <a:xfrm>
            <a:off x="4461402" y="249624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0" name="타원 20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211" name="이등변 삼각형 21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12" name="직사각형 211"/>
          <p:cNvSpPr/>
          <p:nvPr/>
        </p:nvSpPr>
        <p:spPr>
          <a:xfrm>
            <a:off x="1826246" y="2150122"/>
            <a:ext cx="5327093" cy="2709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6516216" y="2193383"/>
            <a:ext cx="459964" cy="18443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검색</a:t>
            </a:r>
            <a:endParaRPr lang="ko-KR" altLang="en-US" sz="800" dirty="0"/>
          </a:p>
        </p:txBody>
      </p:sp>
      <p:grpSp>
        <p:nvGrpSpPr>
          <p:cNvPr id="214" name="그룹 213"/>
          <p:cNvGrpSpPr/>
          <p:nvPr/>
        </p:nvGrpSpPr>
        <p:grpSpPr>
          <a:xfrm>
            <a:off x="6768244" y="1941968"/>
            <a:ext cx="252028" cy="288032"/>
            <a:chOff x="1210666" y="1988840"/>
            <a:chExt cx="1008110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5" name="타원 214"/>
            <p:cNvSpPr/>
            <p:nvPr/>
          </p:nvSpPr>
          <p:spPr>
            <a:xfrm>
              <a:off x="1210666" y="1988840"/>
              <a:ext cx="1008110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216" name="이등변 삼각형 21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4716016" y="1727902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이름</a:t>
            </a:r>
            <a:endParaRPr lang="ko-KR" altLang="en-US" sz="900" dirty="0"/>
          </a:p>
        </p:txBody>
      </p:sp>
      <p:sp>
        <p:nvSpPr>
          <p:cNvPr id="22" name="직사각형 21"/>
          <p:cNvSpPr/>
          <p:nvPr/>
        </p:nvSpPr>
        <p:spPr bwMode="auto">
          <a:xfrm>
            <a:off x="4440810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40810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40810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533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022006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318082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</a:t>
            </a:r>
            <a:r>
              <a:rPr lang="ko-KR" altLang="en-US" kern="0" dirty="0">
                <a:solidFill>
                  <a:schemeClr val="tx1"/>
                </a:solidFill>
                <a:latin typeface="+mn-ea"/>
                <a:ea typeface="+mn-ea"/>
              </a:rPr>
              <a:t>원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등록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등록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321794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125905"/>
              </p:ext>
            </p:extLst>
          </p:nvPr>
        </p:nvGraphicFramePr>
        <p:xfrm>
          <a:off x="7269163" y="1052736"/>
          <a:ext cx="1715394" cy="164916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 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빨간색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*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별표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는 필수 입력 항목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회원 등록되며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관리자가 회원 등록하면 등급은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VIP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등급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사용자페이지에서 등록하면 등급은 일반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취소버튼 클릭 시 회원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</a:t>
              </a:r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등록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796136" y="1710589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필수 입력사항</a:t>
            </a:r>
            <a:endParaRPr lang="ko-KR" altLang="en-US" sz="8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28184" y="1972187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6220455" y="148793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3419872" y="5127625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회</a:t>
            </a:r>
            <a:r>
              <a:rPr lang="ko-KR" altLang="en-US" sz="900" dirty="0"/>
              <a:t>원</a:t>
            </a:r>
            <a:r>
              <a:rPr lang="ko-KR" altLang="en-US" sz="900" dirty="0" smtClean="0"/>
              <a:t> 등록</a:t>
            </a:r>
            <a:endParaRPr lang="ko-KR" altLang="en-US" sz="9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4096671" y="495516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1" name="모서리가 둥근 직사각형 70"/>
          <p:cNvSpPr/>
          <p:nvPr/>
        </p:nvSpPr>
        <p:spPr>
          <a:xfrm>
            <a:off x="4492032" y="5129570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돌아가기</a:t>
            </a:r>
            <a:endParaRPr lang="ko-KR" altLang="en-US" sz="90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5132331" y="494435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타원 7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135019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117209"/>
              </p:ext>
            </p:extLst>
          </p:nvPr>
        </p:nvGraphicFramePr>
        <p:xfrm>
          <a:off x="1912464" y="1926033"/>
          <a:ext cx="5155991" cy="2448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등급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8" name="모서리가 둥근 직사각형 77"/>
          <p:cNvSpPr/>
          <p:nvPr/>
        </p:nvSpPr>
        <p:spPr>
          <a:xfrm>
            <a:off x="3297555" y="3806891"/>
            <a:ext cx="722517" cy="216000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남자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4065507" y="3806891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여자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3304352" y="4137205"/>
            <a:ext cx="316246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VIP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3" name="그룹 34"/>
          <p:cNvGrpSpPr>
            <a:grpSpLocks/>
          </p:cNvGrpSpPr>
          <p:nvPr/>
        </p:nvGrpSpPr>
        <p:grpSpPr bwMode="auto">
          <a:xfrm>
            <a:off x="3595013" y="4124264"/>
            <a:ext cx="213395" cy="214962"/>
            <a:chOff x="2239963" y="6159500"/>
            <a:chExt cx="139700" cy="182563"/>
          </a:xfrm>
        </p:grpSpPr>
        <p:sp>
          <p:nvSpPr>
            <p:cNvPr id="144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8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0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1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3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4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5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6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7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8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9" name="모서리가 둥근 직사각형 158"/>
          <p:cNvSpPr/>
          <p:nvPr/>
        </p:nvSpPr>
        <p:spPr>
          <a:xfrm>
            <a:off x="3297554" y="2582156"/>
            <a:ext cx="3146653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모두 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3294200" y="2276872"/>
            <a:ext cx="315000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모두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3294200" y="196246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3294200" y="288444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3308877" y="3185195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3308877" y="3497783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5" name="직선 연결선 164"/>
          <p:cNvCxnSpPr/>
          <p:nvPr/>
        </p:nvCxnSpPr>
        <p:spPr>
          <a:xfrm>
            <a:off x="3842464" y="3293207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모서리가 둥근 직사각형 165"/>
          <p:cNvSpPr/>
          <p:nvPr/>
        </p:nvSpPr>
        <p:spPr>
          <a:xfrm>
            <a:off x="4005651" y="3173227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7" name="직선 연결선 166"/>
          <p:cNvCxnSpPr/>
          <p:nvPr/>
        </p:nvCxnSpPr>
        <p:spPr>
          <a:xfrm>
            <a:off x="4539238" y="3281239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모서리가 둥근 직사각형 167"/>
          <p:cNvSpPr/>
          <p:nvPr/>
        </p:nvSpPr>
        <p:spPr>
          <a:xfrm>
            <a:off x="4671492" y="3170784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69" name="그룹 168"/>
          <p:cNvGrpSpPr/>
          <p:nvPr/>
        </p:nvGrpSpPr>
        <p:grpSpPr>
          <a:xfrm>
            <a:off x="3707821" y="404584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0" name="타원 16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71" name="이등변 삼각형 17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330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393285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751397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3158356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정보 상세보기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정보 상세보기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482020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586304"/>
              </p:ext>
            </p:extLst>
          </p:nvPr>
        </p:nvGraphicFramePr>
        <p:xfrm>
          <a:off x="7269163" y="1052736"/>
          <a:ext cx="1715394" cy="79572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 정보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 시 수정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 시 회원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</a:t>
              </a:r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정보 상세보기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1" name="모서리가 둥근 직사각형 70"/>
          <p:cNvSpPr/>
          <p:nvPr/>
        </p:nvSpPr>
        <p:spPr>
          <a:xfrm>
            <a:off x="3419872" y="5127625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수정하기</a:t>
            </a:r>
            <a:endParaRPr lang="ko-KR" altLang="en-US" sz="90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4096671" y="495516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타원 7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5" name="모서리가 둥근 직사각형 74"/>
          <p:cNvSpPr/>
          <p:nvPr/>
        </p:nvSpPr>
        <p:spPr>
          <a:xfrm>
            <a:off x="4492032" y="5129570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돌아가기</a:t>
            </a:r>
            <a:endParaRPr lang="ko-KR" altLang="en-US" sz="900" dirty="0"/>
          </a:p>
        </p:txBody>
      </p:sp>
      <p:grpSp>
        <p:nvGrpSpPr>
          <p:cNvPr id="76" name="그룹 75"/>
          <p:cNvGrpSpPr/>
          <p:nvPr/>
        </p:nvGrpSpPr>
        <p:grpSpPr>
          <a:xfrm>
            <a:off x="5168831" y="494048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7" name="타원 7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8" name="이등변 삼각형 7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727835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6255"/>
              </p:ext>
            </p:extLst>
          </p:nvPr>
        </p:nvGraphicFramePr>
        <p:xfrm>
          <a:off x="1912464" y="1935072"/>
          <a:ext cx="5155991" cy="2448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Admin1995</a:t>
                      </a:r>
                      <a:endParaRPr lang="ko-KR" altLang="en-US" sz="800" dirty="0" smtClean="0"/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김신입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010-2222-8523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hello0258@naver.com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가입일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2018.9.9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등급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VIP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14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947705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788969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3158356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정보 상세보기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수정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690295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711563"/>
              </p:ext>
            </p:extLst>
          </p:nvPr>
        </p:nvGraphicFramePr>
        <p:xfrm>
          <a:off x="7269163" y="1052736"/>
          <a:ext cx="1715394" cy="171763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 수정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불가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 시 수정된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 시 회원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</a:t>
              </a:r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수정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1" name="모서리가 둥근 직사각형 70"/>
          <p:cNvSpPr/>
          <p:nvPr/>
        </p:nvSpPr>
        <p:spPr>
          <a:xfrm>
            <a:off x="3419872" y="5127625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수정</a:t>
            </a:r>
            <a:endParaRPr lang="ko-KR" altLang="en-US" sz="900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492032" y="5129570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취소</a:t>
            </a:r>
            <a:endParaRPr lang="ko-KR" altLang="en-US" sz="900" dirty="0"/>
          </a:p>
        </p:txBody>
      </p:sp>
      <p:grpSp>
        <p:nvGrpSpPr>
          <p:cNvPr id="87" name="그룹 86"/>
          <p:cNvGrpSpPr/>
          <p:nvPr/>
        </p:nvGrpSpPr>
        <p:grpSpPr>
          <a:xfrm>
            <a:off x="2849947" y="105060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8" name="타원 8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9" name="이등변 삼각형 8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862707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3297555" y="3813972"/>
            <a:ext cx="722517" cy="216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남자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065507" y="3813972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여자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796136" y="1710589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필수 입력사항</a:t>
            </a:r>
            <a:endParaRPr lang="ko-KR" altLang="en-US" sz="800" dirty="0"/>
          </a:p>
        </p:txBody>
      </p:sp>
      <p:graphicFrame>
        <p:nvGraphicFramePr>
          <p:cNvPr id="135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125987"/>
              </p:ext>
            </p:extLst>
          </p:nvPr>
        </p:nvGraphicFramePr>
        <p:xfrm>
          <a:off x="1912464" y="1926033"/>
          <a:ext cx="5155991" cy="2448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Admin1995</a:t>
                      </a:r>
                      <a:endParaRPr lang="ko-KR" altLang="en-US" sz="800" dirty="0" smtClean="0"/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등급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6" name="직사각형 135"/>
          <p:cNvSpPr/>
          <p:nvPr/>
        </p:nvSpPr>
        <p:spPr bwMode="auto">
          <a:xfrm>
            <a:off x="3304352" y="4121891"/>
            <a:ext cx="316246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VIP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7" name="그룹 34"/>
          <p:cNvGrpSpPr>
            <a:grpSpLocks/>
          </p:cNvGrpSpPr>
          <p:nvPr/>
        </p:nvGrpSpPr>
        <p:grpSpPr bwMode="auto">
          <a:xfrm>
            <a:off x="3595013" y="4108950"/>
            <a:ext cx="213395" cy="214962"/>
            <a:chOff x="2239963" y="6159500"/>
            <a:chExt cx="139700" cy="182563"/>
          </a:xfrm>
        </p:grpSpPr>
        <p:sp>
          <p:nvSpPr>
            <p:cNvPr id="138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8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0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1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3" name="모서리가 둥근 직사각형 152"/>
          <p:cNvSpPr/>
          <p:nvPr/>
        </p:nvSpPr>
        <p:spPr>
          <a:xfrm>
            <a:off x="3297554" y="2582156"/>
            <a:ext cx="3146653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모두 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3294200" y="2276872"/>
            <a:ext cx="315000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모두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3294200" y="288444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김신</a:t>
            </a:r>
            <a:r>
              <a:rPr lang="ko-KR" altLang="en-US" sz="800" dirty="0" err="1">
                <a:solidFill>
                  <a:schemeClr val="tx1"/>
                </a:solidFill>
              </a:rPr>
              <a:t>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3308877" y="3185195"/>
            <a:ext cx="2627921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01045647891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3308877" y="3497783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helloww@naver.com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5168831" y="494048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7" name="타원 7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8" name="이등변 삼각형 7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4096671" y="495516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타원 7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34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789920" y="1124744"/>
            <a:ext cx="1583901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00. 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메인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187794" y="2421707"/>
            <a:ext cx="1583901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01. 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권한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7379030" y="2420888"/>
            <a:ext cx="1583901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03.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789920" y="2420888"/>
            <a:ext cx="1583901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02.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87794" y="2773434"/>
            <a:ext cx="1583901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187794" y="3133474"/>
            <a:ext cx="1583901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87794" y="3493514"/>
            <a:ext cx="1583901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수정</a:t>
            </a:r>
          </a:p>
        </p:txBody>
      </p:sp>
      <p:cxnSp>
        <p:nvCxnSpPr>
          <p:cNvPr id="11" name="꺾인 연결선 10"/>
          <p:cNvCxnSpPr>
            <a:stCxn id="2" idx="2"/>
            <a:endCxn id="4" idx="0"/>
          </p:cNvCxnSpPr>
          <p:nvPr/>
        </p:nvCxnSpPr>
        <p:spPr bwMode="auto">
          <a:xfrm rot="5400000">
            <a:off x="2312347" y="152182"/>
            <a:ext cx="936923" cy="360212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꺾인 연결선 12"/>
          <p:cNvCxnSpPr/>
          <p:nvPr/>
        </p:nvCxnSpPr>
        <p:spPr bwMode="auto">
          <a:xfrm rot="16200000" flipH="1">
            <a:off x="4183719" y="2022733"/>
            <a:ext cx="796307" cy="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꺾인 연결선 14"/>
          <p:cNvCxnSpPr>
            <a:stCxn id="2" idx="2"/>
            <a:endCxn id="6" idx="0"/>
          </p:cNvCxnSpPr>
          <p:nvPr/>
        </p:nvCxnSpPr>
        <p:spPr bwMode="auto">
          <a:xfrm rot="16200000" flipH="1">
            <a:off x="5908374" y="158281"/>
            <a:ext cx="936104" cy="358911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323472" y="226269"/>
            <a:ext cx="60846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2000" dirty="0" smtClean="0"/>
              <a:t>메뉴 구조도</a:t>
            </a:r>
            <a:endParaRPr lang="ko-KR" altLang="en-US" sz="2000" dirty="0"/>
          </a:p>
        </p:txBody>
      </p:sp>
      <p:sp>
        <p:nvSpPr>
          <p:cNvPr id="18" name="직사각형 17"/>
          <p:cNvSpPr/>
          <p:nvPr/>
        </p:nvSpPr>
        <p:spPr bwMode="auto">
          <a:xfrm>
            <a:off x="3790604" y="2781747"/>
            <a:ext cx="157966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19" name="직사각형 18"/>
          <p:cNvSpPr/>
          <p:nvPr/>
        </p:nvSpPr>
        <p:spPr bwMode="auto">
          <a:xfrm>
            <a:off x="3790604" y="3141787"/>
            <a:ext cx="157966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</a:rPr>
              <a:t>등록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3790604" y="3501827"/>
            <a:ext cx="157966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</a:rPr>
              <a:t>수정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7379031" y="2781747"/>
            <a:ext cx="1583901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</a:rPr>
              <a:t>목록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7379031" y="3141787"/>
            <a:ext cx="1583901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7379031" y="3501827"/>
            <a:ext cx="1583901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Line 2"/>
          <p:cNvSpPr>
            <a:spLocks noChangeShapeType="1"/>
          </p:cNvSpPr>
          <p:nvPr/>
        </p:nvSpPr>
        <p:spPr bwMode="auto">
          <a:xfrm flipV="1">
            <a:off x="252000" y="692696"/>
            <a:ext cx="8640000" cy="3175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55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76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1</a:t>
            </a:r>
            <a:endParaRPr lang="ko-KR" altLang="en-US" sz="13797" b="0" spc="-15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1762021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로그인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55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767957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134288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847486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53922"/>
              </p:ext>
            </p:extLst>
          </p:nvPr>
        </p:nvGraphicFramePr>
        <p:xfrm>
          <a:off x="7269163" y="1052736"/>
          <a:ext cx="1715394" cy="147379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비밀번호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로그인 유효성 체크 후 홈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1979090" y="2360597"/>
            <a:ext cx="3744416" cy="23762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  <a:latin typeface="+mn-ea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4887495" y="252543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타원 3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7" name="이등변 삼각형 3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890472" y="311099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타원 3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2711989" y="2789985"/>
            <a:ext cx="2278619" cy="1517488"/>
            <a:chOff x="2699792" y="2852936"/>
            <a:chExt cx="2278619" cy="1517488"/>
          </a:xfrm>
        </p:grpSpPr>
        <p:grpSp>
          <p:nvGrpSpPr>
            <p:cNvPr id="42" name="그룹 41"/>
            <p:cNvGrpSpPr/>
            <p:nvPr/>
          </p:nvGrpSpPr>
          <p:grpSpPr>
            <a:xfrm>
              <a:off x="2699792" y="2852936"/>
              <a:ext cx="2278619" cy="871380"/>
              <a:chOff x="2699792" y="2852936"/>
              <a:chExt cx="2278619" cy="871380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2793681" y="2852936"/>
                <a:ext cx="2176028" cy="295316"/>
                <a:chOff x="216149" y="4437112"/>
                <a:chExt cx="2176028" cy="295316"/>
              </a:xfrm>
            </p:grpSpPr>
            <p:pic>
              <p:nvPicPr>
                <p:cNvPr id="57" name="그림 56"/>
                <p:cNvPicPr>
                  <a:picLocks noChangeAspect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8605" y="4437112"/>
                  <a:ext cx="1643572" cy="295316"/>
                </a:xfrm>
                <a:prstGeom prst="rect">
                  <a:avLst/>
                </a:prstGeom>
              </p:spPr>
            </p:pic>
            <p:sp>
              <p:nvSpPr>
                <p:cNvPr id="58" name="TextBox 57"/>
                <p:cNvSpPr txBox="1"/>
                <p:nvPr userDrawn="1"/>
              </p:nvSpPr>
              <p:spPr>
                <a:xfrm>
                  <a:off x="216149" y="4477048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sz="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아이디</a:t>
                  </a:r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2699792" y="3429000"/>
                <a:ext cx="2278619" cy="295316"/>
                <a:chOff x="113558" y="4437112"/>
                <a:chExt cx="2278619" cy="295316"/>
              </a:xfrm>
            </p:grpSpPr>
            <p:pic>
              <p:nvPicPr>
                <p:cNvPr id="53" name="그림 52"/>
                <p:cNvPicPr>
                  <a:picLocks noChangeAspect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8605" y="4437112"/>
                  <a:ext cx="1643572" cy="295316"/>
                </a:xfrm>
                <a:prstGeom prst="rect">
                  <a:avLst/>
                </a:prstGeom>
              </p:spPr>
            </p:pic>
            <p:sp>
              <p:nvSpPr>
                <p:cNvPr id="54" name="TextBox 53"/>
                <p:cNvSpPr txBox="1"/>
                <p:nvPr userDrawn="1"/>
              </p:nvSpPr>
              <p:spPr>
                <a:xfrm>
                  <a:off x="113558" y="4477048"/>
                  <a:ext cx="59503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sz="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비밀번호</a:t>
                  </a:r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43" name="모서리가 둥근 직사각형 42"/>
            <p:cNvSpPr/>
            <p:nvPr/>
          </p:nvSpPr>
          <p:spPr>
            <a:xfrm>
              <a:off x="3511433" y="4109908"/>
              <a:ext cx="651247" cy="26051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로그인</a:t>
              </a:r>
              <a:endParaRPr lang="ko-KR" altLang="en-US" sz="9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997296" y="381399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0" name="타원 5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1" name="이등변 삼각형 6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62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12" y="1535968"/>
            <a:ext cx="2784216" cy="81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34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77025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943911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136634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920822"/>
              </p:ext>
            </p:extLst>
          </p:nvPr>
        </p:nvGraphicFramePr>
        <p:xfrm>
          <a:off x="7269163" y="1052736"/>
          <a:ext cx="1715394" cy="95485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 후 관리자 이름 보임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로그아웃 버튼 클릭 시 로그인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최신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상위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개의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목록 보임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최신 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807430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809968" y="1177787"/>
            <a:ext cx="5360554" cy="2126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+mn-ea"/>
              </a:rPr>
              <a:t>로고</a:t>
            </a:r>
            <a:endParaRPr lang="ko-KR" altLang="en-US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30" name="TextBox 64"/>
          <p:cNvSpPr txBox="1">
            <a:spLocks noChangeArrowheads="1"/>
          </p:cNvSpPr>
          <p:nvPr/>
        </p:nvSpPr>
        <p:spPr bwMode="auto">
          <a:xfrm>
            <a:off x="1810244" y="3553627"/>
            <a:ext cx="2360613" cy="231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defTabSz="911225"/>
            <a:r>
              <a:rPr lang="ko-KR" altLang="en-US" sz="1000" b="1" dirty="0" smtClean="0">
                <a:solidFill>
                  <a:srgbClr val="000000"/>
                </a:solidFill>
                <a:latin typeface="+mn-ea"/>
              </a:rPr>
              <a:t>최근 </a:t>
            </a:r>
            <a:r>
              <a:rPr lang="ko-KR" altLang="en-US" sz="1000" b="1" dirty="0" err="1" smtClean="0">
                <a:solidFill>
                  <a:srgbClr val="000000"/>
                </a:solidFill>
                <a:latin typeface="+mn-ea"/>
              </a:rPr>
              <a:t>게시글</a:t>
            </a:r>
            <a:r>
              <a:rPr lang="ko-KR" altLang="en-US" sz="10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rgbClr val="000000"/>
                </a:solidFill>
                <a:latin typeface="+mn-ea"/>
              </a:rPr>
              <a:t>Top 10</a:t>
            </a:r>
            <a:endParaRPr kumimoji="0" lang="en-US" altLang="ko-KR" sz="10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32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620124"/>
              </p:ext>
            </p:extLst>
          </p:nvPr>
        </p:nvGraphicFramePr>
        <p:xfrm>
          <a:off x="1809967" y="3814440"/>
          <a:ext cx="5354318" cy="2326248"/>
        </p:xfrm>
        <a:graphic>
          <a:graphicData uri="http://schemas.openxmlformats.org/drawingml/2006/table">
            <a:tbl>
              <a:tblPr/>
              <a:tblGrid>
                <a:gridCol w="4298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161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6104"/>
                <a:gridCol w="1008112"/>
                <a:gridCol w="864093"/>
              </a:tblGrid>
              <a:tr h="288032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조회수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3047591" y="3417193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타원 3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5" name="이등변 삼각형 3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7011382" y="731520"/>
            <a:ext cx="252028" cy="288032"/>
            <a:chOff x="1210665" y="1988840"/>
            <a:chExt cx="1008113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타원 52"/>
            <p:cNvSpPr/>
            <p:nvPr/>
          </p:nvSpPr>
          <p:spPr>
            <a:xfrm>
              <a:off x="1210665" y="1988840"/>
              <a:ext cx="1008113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451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2</a:t>
            </a:r>
            <a:endParaRPr lang="ko-KR" altLang="en-US" sz="13797" b="0" spc="-15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2448106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권한 관리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28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651505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561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권한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권한 목록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167183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67548"/>
              </p:ext>
            </p:extLst>
          </p:nvPr>
        </p:nvGraphicFramePr>
        <p:xfrm>
          <a:off x="7269163" y="1052736"/>
          <a:ext cx="1715394" cy="200111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목록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페이지 탭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그 이외의 관리자들은 권한 메뉴 비활성화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Master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만 권한 등록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권한 등록하기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Master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만 권한 수정 가능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 클릭 시 수정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157084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882379"/>
              </p:ext>
            </p:extLst>
          </p:nvPr>
        </p:nvGraphicFramePr>
        <p:xfrm>
          <a:off x="1809967" y="1556792"/>
          <a:ext cx="5327106" cy="4084969"/>
        </p:xfrm>
        <a:graphic>
          <a:graphicData uri="http://schemas.openxmlformats.org/drawingml/2006/table">
            <a:tbl>
              <a:tblPr/>
              <a:tblGrid>
                <a:gridCol w="407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903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29176"/>
              </a:tblGrid>
              <a:tr h="432048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권한 유형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Master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1486134" y="103043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타원 3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801191" y="125583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권한 목록</a:t>
            </a:r>
            <a:endParaRPr lang="ko-KR" altLang="en-US" sz="10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86331" y="5909644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등</a:t>
            </a:r>
            <a:r>
              <a:rPr lang="ko-KR" altLang="en-US" sz="900" dirty="0"/>
              <a:t>록</a:t>
            </a:r>
            <a:r>
              <a:rPr lang="ko-KR" altLang="en-US" sz="900" dirty="0" smtClean="0"/>
              <a:t>하기</a:t>
            </a:r>
            <a:endParaRPr lang="ko-KR" altLang="en-US" sz="9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6249472" y="571681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6104136" y="2020590"/>
            <a:ext cx="805416" cy="18340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수정 하기</a:t>
            </a:r>
            <a:endParaRPr lang="ko-KR" altLang="en-US" sz="8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104136" y="2226183"/>
            <a:ext cx="805416" cy="18340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수정 하기</a:t>
            </a:r>
            <a:endParaRPr lang="ko-KR" altLang="en-US" sz="8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104136" y="2435791"/>
            <a:ext cx="805416" cy="18340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수정 하기</a:t>
            </a:r>
            <a:endParaRPr lang="ko-KR" altLang="en-US" sz="800" dirty="0"/>
          </a:p>
        </p:txBody>
      </p:sp>
      <p:grpSp>
        <p:nvGrpSpPr>
          <p:cNvPr id="42" name="그룹 41"/>
          <p:cNvGrpSpPr/>
          <p:nvPr/>
        </p:nvGrpSpPr>
        <p:grpSpPr>
          <a:xfrm>
            <a:off x="6587483" y="176322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타원 4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1" name="이등변 삼각형 5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289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917167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696554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권한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권한 등록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541851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032439"/>
              </p:ext>
            </p:extLst>
          </p:nvPr>
        </p:nvGraphicFramePr>
        <p:xfrm>
          <a:off x="7269163" y="1052736"/>
          <a:ext cx="1715394" cy="220432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명 입력 후 권한 명 중복체크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명 중복 체크 성공해야 저장 가능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명 중복 시 중복 알림 메시지와 함께 권한 명 초기화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부여할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항목 선택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저장 후 권한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26152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801191" y="125583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권한 등</a:t>
            </a:r>
            <a:r>
              <a:rPr lang="ko-KR" altLang="en-US" sz="1000" b="1" dirty="0"/>
              <a:t>록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246186" y="2719330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저장하기</a:t>
            </a:r>
            <a:endParaRPr lang="ko-KR" altLang="en-US" sz="900" dirty="0"/>
          </a:p>
        </p:txBody>
      </p:sp>
      <p:graphicFrame>
        <p:nvGraphicFramePr>
          <p:cNvPr id="6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181723"/>
              </p:ext>
            </p:extLst>
          </p:nvPr>
        </p:nvGraphicFramePr>
        <p:xfrm>
          <a:off x="1900718" y="1581459"/>
          <a:ext cx="5155991" cy="612000"/>
        </p:xfrm>
        <a:graphic>
          <a:graphicData uri="http://schemas.openxmlformats.org/drawingml/2006/table">
            <a:tbl>
              <a:tblPr/>
              <a:tblGrid>
                <a:gridCol w="1087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88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권한 명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권한 항목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" name="모서리가 둥근 직사각형 63"/>
          <p:cNvSpPr/>
          <p:nvPr/>
        </p:nvSpPr>
        <p:spPr>
          <a:xfrm>
            <a:off x="6228184" y="1628800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75856" y="192216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권</a:t>
            </a:r>
            <a:r>
              <a:rPr lang="ko-KR" altLang="en-US" sz="800"/>
              <a:t>한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3923928" y="1925145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관리자 </a:t>
            </a:r>
            <a:r>
              <a:rPr lang="ko-KR" altLang="en-US" sz="800" dirty="0" smtClean="0"/>
              <a:t>관리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4841061" y="1908786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 관리</a:t>
            </a:r>
            <a:endParaRPr lang="ko-KR" altLang="en-US" sz="8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6813875" y="137894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" name="타원 5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827544" y="246982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타원 6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827544" y="184480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6" name="타원 6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8" name="이등변 삼각형 6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3089" name="CheckBox2" r:id="rId2" imgW="142920" imgH="142920"/>
        </mc:Choice>
        <mc:Fallback>
          <p:control name="CheckBox2" r:id="rId2" imgW="142920" imgH="142920">
            <p:pic>
              <p:nvPicPr>
                <p:cNvPr id="0" name="Check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2138" y="1973263"/>
                  <a:ext cx="144462" cy="142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90" name="CheckBox4" r:id="rId3" imgW="142920" imgH="142920"/>
        </mc:Choice>
        <mc:Fallback>
          <p:control name="CheckBox4" r:id="rId3" imgW="142920" imgH="142920">
            <p:pic>
              <p:nvPicPr>
                <p:cNvPr id="0" name="CheckBox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56025" y="1973263"/>
                  <a:ext cx="144463" cy="142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91" name="CheckBox1" r:id="rId4" imgW="142920" imgH="142920"/>
        </mc:Choice>
        <mc:Fallback>
          <p:control name="CheckBox1" r:id="rId4" imgW="142920" imgH="142920">
            <p:pic>
              <p:nvPicPr>
                <p:cNvPr id="0" name="Check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6463" y="1957388"/>
                  <a:ext cx="144462" cy="142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3100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655786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054349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권한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권한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993293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70975"/>
              </p:ext>
            </p:extLst>
          </p:nvPr>
        </p:nvGraphicFramePr>
        <p:xfrm>
          <a:off x="7269163" y="1052736"/>
          <a:ext cx="1715394" cy="220432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명 수정 후 권한 명 중복체크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중복 체크 성공해야 저장 가능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명 중복 시 중복 알림 메시지와 함께 권한 명 초기화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부여할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코드 선택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저장 후 권한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981152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801191" y="125583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권한 수</a:t>
            </a:r>
            <a:r>
              <a:rPr lang="ko-KR" altLang="en-US" sz="1000" b="1" dirty="0"/>
              <a:t>정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246186" y="2719330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저장하기</a:t>
            </a:r>
            <a:endParaRPr lang="ko-KR" altLang="en-US" sz="900" dirty="0"/>
          </a:p>
        </p:txBody>
      </p:sp>
      <p:graphicFrame>
        <p:nvGraphicFramePr>
          <p:cNvPr id="6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217585"/>
              </p:ext>
            </p:extLst>
          </p:nvPr>
        </p:nvGraphicFramePr>
        <p:xfrm>
          <a:off x="1900718" y="1581459"/>
          <a:ext cx="5155991" cy="612000"/>
        </p:xfrm>
        <a:graphic>
          <a:graphicData uri="http://schemas.openxmlformats.org/drawingml/2006/table">
            <a:tbl>
              <a:tblPr/>
              <a:tblGrid>
                <a:gridCol w="1087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88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권한 명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마스터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항목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" name="모서리가 둥근 직사각형 63"/>
          <p:cNvSpPr/>
          <p:nvPr/>
        </p:nvSpPr>
        <p:spPr>
          <a:xfrm>
            <a:off x="6228184" y="1628800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75856" y="192216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권</a:t>
            </a:r>
            <a:r>
              <a:rPr lang="ko-KR" altLang="en-US" sz="800"/>
              <a:t>한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3923928" y="192514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관리자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4575175" y="193808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회원관</a:t>
            </a:r>
            <a:r>
              <a:rPr lang="ko-KR" altLang="en-US" sz="800" dirty="0"/>
              <a:t>리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6813875" y="137894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" name="타원 5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827544" y="246982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타원 6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827544" y="184480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6" name="타원 6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8" name="이등변 삼각형 6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2068" name="CheckBox2" r:id="rId2" imgW="142920" imgH="142920"/>
        </mc:Choice>
        <mc:Fallback>
          <p:control name="CheckBox2" r:id="rId2" imgW="142920" imgH="142920">
            <p:pic>
              <p:nvPicPr>
                <p:cNvPr id="0" name="Check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55950" y="1966913"/>
                  <a:ext cx="144463" cy="142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69" name="CheckBox4" r:id="rId3" imgW="142920" imgH="142920"/>
        </mc:Choice>
        <mc:Fallback>
          <p:control name="CheckBox4" r:id="rId3" imgW="142920" imgH="142920">
            <p:pic>
              <p:nvPicPr>
                <p:cNvPr id="0" name="CheckBox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79838" y="1966913"/>
                  <a:ext cx="144462" cy="142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70" name="CheckBox1" r:id="rId4" imgW="142920" imgH="142920"/>
        </mc:Choice>
        <mc:Fallback>
          <p:control name="CheckBox1" r:id="rId4" imgW="142920" imgH="142920">
            <p:pic>
              <p:nvPicPr>
                <p:cNvPr id="0" name="Check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76750" y="1989138"/>
                  <a:ext cx="144463" cy="142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0036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1431</Words>
  <Application>Microsoft Office PowerPoint</Application>
  <PresentationFormat>화면 슬라이드 쇼(4:3)</PresentationFormat>
  <Paragraphs>572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희원</dc:creator>
  <cp:lastModifiedBy>김 희원</cp:lastModifiedBy>
  <cp:revision>40</cp:revision>
  <dcterms:created xsi:type="dcterms:W3CDTF">2018-09-20T04:35:04Z</dcterms:created>
  <dcterms:modified xsi:type="dcterms:W3CDTF">2018-10-22T00:58:39Z</dcterms:modified>
</cp:coreProperties>
</file>