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69" r:id="rId17"/>
    <p:sldId id="27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5"/>
    <a:srgbClr val="FFEFE5"/>
    <a:srgbClr val="FFEFEF"/>
    <a:srgbClr val="FFF1EF"/>
    <a:srgbClr val="FFFFFF"/>
    <a:srgbClr val="FF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52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4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8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529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12" cy="685800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76606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3860800"/>
            <a:ext cx="9144000" cy="2997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58544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9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1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65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0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6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69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4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8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4A5D9-8255-4EE0-BF2B-5B104E8B9167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42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 flipV="1">
            <a:off x="347237" y="2401890"/>
            <a:ext cx="8212054" cy="3175"/>
          </a:xfrm>
          <a:prstGeom prst="line">
            <a:avLst/>
          </a:prstGeom>
          <a:noFill/>
          <a:ln w="31750">
            <a:solidFill>
              <a:srgbClr val="D674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80466" y="1843088"/>
            <a:ext cx="60846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400" dirty="0" smtClean="0"/>
              <a:t>사용자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화면정의서</a:t>
            </a:r>
            <a:endParaRPr lang="ko-KR" alt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07373" y="1090615"/>
            <a:ext cx="66519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3200" dirty="0" smtClean="0"/>
              <a:t>인턴 실습</a:t>
            </a:r>
            <a:endParaRPr lang="ko-KR" altLang="en-US" sz="3200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939122" y="3844925"/>
            <a:ext cx="262603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400" dirty="0" smtClean="0"/>
              <a:t>작성자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김희원</a:t>
            </a:r>
            <a:endParaRPr lang="ko-KR" altLang="en-US" sz="1400" dirty="0"/>
          </a:p>
          <a:p>
            <a:pPr eaLnBrk="1" hangingPunct="1"/>
            <a:r>
              <a:rPr lang="en-US" altLang="ko-KR" sz="1400" dirty="0" smtClean="0"/>
              <a:t>Last Updated : YYYY.MM.DD</a:t>
            </a:r>
          </a:p>
          <a:p>
            <a:pPr eaLnBrk="1" hangingPunct="1"/>
            <a:r>
              <a:rPr lang="en-US" altLang="ko-KR" sz="1400" dirty="0" smtClean="0"/>
              <a:t>Version : v1</a:t>
            </a:r>
            <a:endParaRPr lang="ko-KR" altLang="en-US" sz="1400" dirty="0"/>
          </a:p>
        </p:txBody>
      </p:sp>
      <p:pic>
        <p:nvPicPr>
          <p:cNvPr id="1026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37" y="6093296"/>
            <a:ext cx="1455012" cy="42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9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15778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189862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13419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952907"/>
              </p:ext>
            </p:extLst>
          </p:nvPr>
        </p:nvGraphicFramePr>
        <p:xfrm>
          <a:off x="7269163" y="1052736"/>
          <a:ext cx="1715394" cy="175825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글쓰기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게시물 등록 후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글 조회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39693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smtClean="0">
                <a:solidFill>
                  <a:schemeClr val="tx1"/>
                </a:solidFill>
                <a:latin typeface="+mn-ea"/>
                <a:ea typeface="+mn-ea"/>
              </a:rPr>
              <a:t>게시물 등록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38697" y="181462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제목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236943" y="1830930"/>
            <a:ext cx="4855338" cy="216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5236212" cy="288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모서리가 둥근 직사각형 33"/>
          <p:cNvSpPr/>
          <p:nvPr/>
        </p:nvSpPr>
        <p:spPr>
          <a:xfrm>
            <a:off x="5456310" y="5807557"/>
            <a:ext cx="740776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저장하기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22595" y="5807557"/>
            <a:ext cx="740776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취</a:t>
            </a:r>
            <a:r>
              <a:rPr lang="ko-KR" altLang="en-US" sz="900">
                <a:solidFill>
                  <a:schemeClr val="tx1"/>
                </a:solidFill>
              </a:rPr>
              <a:t>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869392" y="556630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847789" y="556631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타원 3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1" name="이등변 삼각형 4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43" name="직사각형 42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 쓰기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2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8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1739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8617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게시물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5095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023114"/>
              </p:ext>
            </p:extLst>
          </p:nvPr>
        </p:nvGraphicFramePr>
        <p:xfrm>
          <a:off x="7269163" y="1052736"/>
          <a:ext cx="1715394" cy="247821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게시판 목록으로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 내용 입력후 댓글 등록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글 작성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글에 한하여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수정하기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버튼이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글만 수정가능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글에 한하여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삭제하기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버튼이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글만 삭제가능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글 삭제 후 게시판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608554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6660232" y="1196752"/>
            <a:ext cx="483684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49771" y="1971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아이디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1963267" y="1919619"/>
            <a:ext cx="5057005" cy="244534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63267" y="4817404"/>
            <a:ext cx="5057005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049771" y="4978949"/>
            <a:ext cx="4250421" cy="541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372200" y="4951899"/>
            <a:ext cx="529874" cy="595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77204" y="4586572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댓글</a:t>
            </a:r>
            <a:r>
              <a:rPr lang="ko-KR" altLang="en-US" sz="900" b="1" dirty="0" smtClean="0"/>
              <a:t> </a:t>
            </a:r>
            <a:r>
              <a:rPr lang="en-US" altLang="ko-KR" sz="900" b="1" dirty="0"/>
              <a:t>0</a:t>
            </a:r>
            <a:endParaRPr lang="ko-KR" altLang="en-US" sz="9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986046" y="596653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글쓰기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744463" y="596653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557218" y="107634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타원 3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331170" y="480788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59" name="모서리가 둥근 직사각형 58"/>
          <p:cNvSpPr/>
          <p:nvPr/>
        </p:nvSpPr>
        <p:spPr>
          <a:xfrm>
            <a:off x="6498949" y="596653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98611" y="161399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838697" y="1613992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글 제목</a:t>
            </a:r>
            <a:endParaRPr lang="ko-KR" altLang="en-US" sz="900" b="1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828240" y="1850450"/>
            <a:ext cx="5321203" cy="0"/>
          </a:xfrm>
          <a:prstGeom prst="line">
            <a:avLst/>
          </a:prstGeom>
          <a:ln>
            <a:solidFill>
              <a:srgbClr val="D674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27598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860032" y="580875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타원 5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3" name="이등변 삼각형 5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652044" y="5790756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타원 5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413778" y="5790756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7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6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1739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8617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수정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5095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84347"/>
              </p:ext>
            </p:extLst>
          </p:nvPr>
        </p:nvGraphicFramePr>
        <p:xfrm>
          <a:off x="7269163" y="1052736"/>
          <a:ext cx="1715394" cy="178264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수정된 글 저장 후 글 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제목과 내용이 모두 있어야 수정된 글 저장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이전페이지로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4164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27598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649168" y="606256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저장하기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523154" y="59047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38697" y="181462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제목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236943" y="1830930"/>
            <a:ext cx="4855338" cy="216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안녕하세요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5236212" cy="288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8" name="직사각형 37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6463763" y="606256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취소하기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337749" y="59047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46446" y="2492896"/>
            <a:ext cx="875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반</a:t>
            </a:r>
            <a:r>
              <a:rPr lang="ko-KR" altLang="en-US" sz="900" dirty="0" smtClean="0"/>
              <a:t>갑습니다</a:t>
            </a:r>
            <a:r>
              <a:rPr lang="en-US" altLang="ko-KR" sz="900" dirty="0" smtClean="0"/>
              <a:t>~!</a:t>
            </a:r>
          </a:p>
        </p:txBody>
      </p:sp>
      <p:pic>
        <p:nvPicPr>
          <p:cNvPr id="51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6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66025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59059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댓글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81917"/>
              </p:ext>
            </p:extLst>
          </p:nvPr>
        </p:nvGraphicFramePr>
        <p:xfrm>
          <a:off x="7269163" y="830261"/>
          <a:ext cx="1767333" cy="5805489"/>
        </p:xfrm>
        <a:graphic>
          <a:graphicData uri="http://schemas.openxmlformats.org/drawingml/2006/table">
            <a:tbl>
              <a:tblPr/>
              <a:tblGrid>
                <a:gridCol w="17673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32317"/>
              </p:ext>
            </p:extLst>
          </p:nvPr>
        </p:nvGraphicFramePr>
        <p:xfrm>
          <a:off x="7269163" y="1052736"/>
          <a:ext cx="1715394" cy="149944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본인이 작성한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한에서 수정 버튼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본인이 작성한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한에서 삭제 버튼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본인이 작성하지 않은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수정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삭제 버튼 비활성화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내용 입력해야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등록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394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6660232" y="1196752"/>
            <a:ext cx="483684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49771" y="1971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아이디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1963267" y="1919619"/>
            <a:ext cx="5057005" cy="201343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98611" y="161399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838697" y="1613992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글 제목</a:t>
            </a:r>
            <a:endParaRPr lang="ko-KR" altLang="en-US" sz="900" b="1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828240" y="1850450"/>
            <a:ext cx="5321203" cy="0"/>
          </a:xfrm>
          <a:prstGeom prst="line">
            <a:avLst/>
          </a:prstGeom>
          <a:ln>
            <a:solidFill>
              <a:srgbClr val="D674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37728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64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1963267" y="4235896"/>
            <a:ext cx="5057005" cy="1641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049771" y="5301208"/>
            <a:ext cx="4250421" cy="447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372200" y="5278936"/>
            <a:ext cx="529874" cy="4918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77204" y="4005064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댓글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979712" y="4242454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아이디</a:t>
            </a:r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449067" y="4239090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2051720" y="4470588"/>
            <a:ext cx="4850353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내용</a:t>
            </a:r>
            <a:endParaRPr lang="ko-KR" altLang="en-US" sz="8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6413991" y="4492050"/>
            <a:ext cx="458180" cy="177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6726479" y="424301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타원 8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8" name="이등변 삼각형 8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5902648" y="4492050"/>
            <a:ext cx="458180" cy="177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986046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글쓰기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744463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6498949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3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979712" y="4735752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아이디</a:t>
            </a:r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49067" y="4732388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2051720" y="4963886"/>
            <a:ext cx="4850353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내용</a:t>
            </a:r>
            <a:endParaRPr lang="ko-KR" altLang="en-US" sz="8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6746157" y="476398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776634" y="42695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타원 7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4" name="이등변 삼각형 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768244" y="51571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6" name="타원 7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7" name="이등변 삼각형 7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08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1570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3051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댓글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39939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76214"/>
              </p:ext>
            </p:extLst>
          </p:nvPr>
        </p:nvGraphicFramePr>
        <p:xfrm>
          <a:off x="7269163" y="1052736"/>
          <a:ext cx="1715394" cy="185816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내용 변경 후 수정 완료 버튼 클릭 시 수정됨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 완료와 동시에 마지막 글 작성 시간 업데이트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637493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6660232" y="1196752"/>
            <a:ext cx="483684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49771" y="1971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아이디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1963267" y="1919619"/>
            <a:ext cx="5057005" cy="244534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98611" y="161399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838697" y="1613992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글 제목</a:t>
            </a:r>
            <a:endParaRPr lang="ko-KR" altLang="en-US" sz="900" b="1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828240" y="1850450"/>
            <a:ext cx="5321203" cy="0"/>
          </a:xfrm>
          <a:prstGeom prst="line">
            <a:avLst/>
          </a:prstGeom>
          <a:ln>
            <a:solidFill>
              <a:srgbClr val="D674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37728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64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1963267" y="4667944"/>
            <a:ext cx="5057005" cy="1209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049771" y="5301208"/>
            <a:ext cx="4250421" cy="447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372200" y="5278936"/>
            <a:ext cx="529874" cy="4918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77204" y="4437112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댓글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979712" y="471745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아이디</a:t>
            </a:r>
            <a:endParaRPr lang="ko-KR" altLang="en-US" sz="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449067" y="4714086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2051720" y="4945584"/>
            <a:ext cx="4850353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내용</a:t>
            </a:r>
            <a:endParaRPr lang="ko-KR" altLang="en-US" sz="800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4986046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글쓰기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744463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6498949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3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모서리가 둥근 직사각형 56"/>
          <p:cNvSpPr/>
          <p:nvPr/>
        </p:nvSpPr>
        <p:spPr>
          <a:xfrm>
            <a:off x="6122977" y="4967046"/>
            <a:ext cx="760500" cy="177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 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472969" y="471408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타원 5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6" name="이등변 삼각형 5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296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3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9223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내 정보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9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1739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8617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5095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325032"/>
              </p:ext>
            </p:extLst>
          </p:nvPr>
        </p:nvGraphicFramePr>
        <p:xfrm>
          <a:off x="7269163" y="1052736"/>
          <a:ext cx="1715394" cy="19045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정보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수정하기 페이지로 이동해야 비밀번호 수정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1012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정보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420441"/>
              </p:ext>
            </p:extLst>
          </p:nvPr>
        </p:nvGraphicFramePr>
        <p:xfrm>
          <a:off x="1912464" y="1916832"/>
          <a:ext cx="5155991" cy="1836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coco1616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010-2222-1111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hihi001@naver.com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1996.6.9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>
          <a:xfrm>
            <a:off x="3563888" y="468065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수정하기</a:t>
            </a:r>
            <a:endParaRPr lang="ko-KR" altLang="en-US" sz="900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4112258" y="449723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4470452" y="4669396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취소하기</a:t>
            </a:r>
            <a:endParaRPr lang="ko-KR" altLang="en-US" sz="900" dirty="0"/>
          </a:p>
        </p:txBody>
      </p:sp>
      <p:grpSp>
        <p:nvGrpSpPr>
          <p:cNvPr id="115" name="그룹 114"/>
          <p:cNvGrpSpPr/>
          <p:nvPr/>
        </p:nvGrpSpPr>
        <p:grpSpPr>
          <a:xfrm>
            <a:off x="5018822" y="448597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타원 11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7" name="이등변 삼각형 11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6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6091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846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수정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6540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734272"/>
              </p:ext>
            </p:extLst>
          </p:nvPr>
        </p:nvGraphicFramePr>
        <p:xfrm>
          <a:off x="7269163" y="1052736"/>
          <a:ext cx="1715394" cy="171763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정보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수정 불가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클릭 시 수정 완료 후 내 정보페이지로 이동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513531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정보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18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925208"/>
              </p:ext>
            </p:extLst>
          </p:nvPr>
        </p:nvGraphicFramePr>
        <p:xfrm>
          <a:off x="1912464" y="1916832"/>
          <a:ext cx="5155991" cy="2448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9" name="모서리가 둥근 직사각형 118"/>
          <p:cNvSpPr/>
          <p:nvPr/>
        </p:nvSpPr>
        <p:spPr>
          <a:xfrm>
            <a:off x="3297555" y="3797690"/>
            <a:ext cx="722517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남자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065507" y="3797690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여자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3368452" y="4098635"/>
            <a:ext cx="556460" cy="214962"/>
            <a:chOff x="3297555" y="4081383"/>
            <a:chExt cx="556460" cy="214962"/>
          </a:xfrm>
        </p:grpSpPr>
        <p:sp>
          <p:nvSpPr>
            <p:cNvPr id="122" name="직사각형 121"/>
            <p:cNvSpPr/>
            <p:nvPr/>
          </p:nvSpPr>
          <p:spPr bwMode="auto">
            <a:xfrm>
              <a:off x="3297555" y="4094324"/>
              <a:ext cx="543174" cy="1739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6637" tIns="0" rIns="76637" bIns="0" anchor="ctr"/>
            <a:lstStyle/>
            <a:p>
              <a:pPr defTabSz="913914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ko-KR" sz="8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1996</a:t>
              </a:r>
              <a:endParaRPr kumimoji="0"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3" name="그룹 34"/>
            <p:cNvGrpSpPr>
              <a:grpSpLocks/>
            </p:cNvGrpSpPr>
            <p:nvPr/>
          </p:nvGrpSpPr>
          <p:grpSpPr bwMode="auto">
            <a:xfrm>
              <a:off x="3640620" y="4081383"/>
              <a:ext cx="213395" cy="214962"/>
              <a:chOff x="2239963" y="6159500"/>
              <a:chExt cx="139700" cy="182563"/>
            </a:xfrm>
          </p:grpSpPr>
          <p:sp>
            <p:nvSpPr>
              <p:cNvPr id="124" name="Rectangle 5"/>
              <p:cNvSpPr>
                <a:spLocks noChangeArrowheads="1"/>
              </p:cNvSpPr>
              <p:nvPr/>
            </p:nvSpPr>
            <p:spPr bwMode="auto">
              <a:xfrm>
                <a:off x="2371725" y="6159500"/>
                <a:ext cx="7938" cy="18256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Rectangle 9"/>
              <p:cNvSpPr>
                <a:spLocks noChangeArrowheads="1"/>
              </p:cNvSpPr>
              <p:nvPr/>
            </p:nvSpPr>
            <p:spPr bwMode="auto">
              <a:xfrm>
                <a:off x="2363788" y="6167438"/>
                <a:ext cx="7938" cy="1666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Rectangle 13"/>
              <p:cNvSpPr>
                <a:spLocks noChangeArrowheads="1"/>
              </p:cNvSpPr>
              <p:nvPr/>
            </p:nvSpPr>
            <p:spPr bwMode="auto">
              <a:xfrm>
                <a:off x="2355850" y="6175375"/>
                <a:ext cx="7938" cy="150813"/>
              </a:xfrm>
              <a:prstGeom prst="rect">
                <a:avLst/>
              </a:prstGeom>
              <a:solidFill>
                <a:srgbClr val="40404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Rectangle 14"/>
              <p:cNvSpPr>
                <a:spLocks noChangeArrowheads="1"/>
              </p:cNvSpPr>
              <p:nvPr/>
            </p:nvSpPr>
            <p:spPr bwMode="auto">
              <a:xfrm>
                <a:off x="2239963" y="6316663"/>
                <a:ext cx="115888" cy="9525"/>
              </a:xfrm>
              <a:prstGeom prst="rect">
                <a:avLst/>
              </a:prstGeom>
              <a:solidFill>
                <a:srgbClr val="40404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Rectangle 15"/>
              <p:cNvSpPr>
                <a:spLocks noChangeArrowheads="1"/>
              </p:cNvSpPr>
              <p:nvPr/>
            </p:nvSpPr>
            <p:spPr bwMode="auto">
              <a:xfrm>
                <a:off x="2239963" y="6175375"/>
                <a:ext cx="7938" cy="1412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Rectangle 16"/>
              <p:cNvSpPr>
                <a:spLocks noChangeArrowheads="1"/>
              </p:cNvSpPr>
              <p:nvPr/>
            </p:nvSpPr>
            <p:spPr bwMode="auto">
              <a:xfrm>
                <a:off x="2247900" y="6175375"/>
                <a:ext cx="107950" cy="9525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0" name="Rectangle 17"/>
              <p:cNvSpPr>
                <a:spLocks noChangeArrowheads="1"/>
              </p:cNvSpPr>
              <p:nvPr/>
            </p:nvSpPr>
            <p:spPr bwMode="auto">
              <a:xfrm>
                <a:off x="2347913" y="6184900"/>
                <a:ext cx="7938" cy="131763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Rectangle 18"/>
              <p:cNvSpPr>
                <a:spLocks noChangeArrowheads="1"/>
              </p:cNvSpPr>
              <p:nvPr/>
            </p:nvSpPr>
            <p:spPr bwMode="auto">
              <a:xfrm>
                <a:off x="2247900" y="6308725"/>
                <a:ext cx="100013" cy="793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Rectangle 19"/>
              <p:cNvSpPr>
                <a:spLocks noChangeArrowheads="1"/>
              </p:cNvSpPr>
              <p:nvPr/>
            </p:nvSpPr>
            <p:spPr bwMode="auto">
              <a:xfrm>
                <a:off x="2247900" y="6184900"/>
                <a:ext cx="7938" cy="1238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Rectangle 20"/>
              <p:cNvSpPr>
                <a:spLocks noChangeArrowheads="1"/>
              </p:cNvSpPr>
              <p:nvPr/>
            </p:nvSpPr>
            <p:spPr bwMode="auto">
              <a:xfrm>
                <a:off x="2255838" y="6184900"/>
                <a:ext cx="92075" cy="793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4" name="Rectangle 21"/>
              <p:cNvSpPr>
                <a:spLocks noChangeArrowheads="1"/>
              </p:cNvSpPr>
              <p:nvPr/>
            </p:nvSpPr>
            <p:spPr bwMode="auto">
              <a:xfrm>
                <a:off x="2255838" y="6192838"/>
                <a:ext cx="92075" cy="1158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5" name="Rectangle 22"/>
              <p:cNvSpPr>
                <a:spLocks noChangeArrowheads="1"/>
              </p:cNvSpPr>
              <p:nvPr/>
            </p:nvSpPr>
            <p:spPr bwMode="auto">
              <a:xfrm>
                <a:off x="2293938" y="6259513"/>
                <a:ext cx="7938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6" name="Rectangle 23"/>
              <p:cNvSpPr>
                <a:spLocks noChangeArrowheads="1"/>
              </p:cNvSpPr>
              <p:nvPr/>
            </p:nvSpPr>
            <p:spPr bwMode="auto">
              <a:xfrm>
                <a:off x="2286000" y="6251575"/>
                <a:ext cx="23813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7" name="Rectangle 24"/>
              <p:cNvSpPr>
                <a:spLocks noChangeArrowheads="1"/>
              </p:cNvSpPr>
              <p:nvPr/>
            </p:nvSpPr>
            <p:spPr bwMode="auto">
              <a:xfrm>
                <a:off x="2278063" y="6242050"/>
                <a:ext cx="39688" cy="952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8" name="Rectangle 25"/>
              <p:cNvSpPr>
                <a:spLocks noChangeArrowheads="1"/>
              </p:cNvSpPr>
              <p:nvPr/>
            </p:nvSpPr>
            <p:spPr bwMode="auto">
              <a:xfrm>
                <a:off x="2271713" y="6234113"/>
                <a:ext cx="53975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39" name="TextBox 138"/>
          <p:cNvSpPr txBox="1"/>
          <p:nvPr/>
        </p:nvSpPr>
        <p:spPr>
          <a:xfrm>
            <a:off x="3853290" y="4082202"/>
            <a:ext cx="278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년</a:t>
            </a:r>
            <a:endParaRPr lang="ko-KR" altLang="en-US" sz="800" dirty="0"/>
          </a:p>
        </p:txBody>
      </p:sp>
      <p:grpSp>
        <p:nvGrpSpPr>
          <p:cNvPr id="140" name="그룹 139"/>
          <p:cNvGrpSpPr/>
          <p:nvPr/>
        </p:nvGrpSpPr>
        <p:grpSpPr>
          <a:xfrm>
            <a:off x="4114472" y="4099356"/>
            <a:ext cx="403841" cy="214962"/>
            <a:chOff x="3450174" y="4081383"/>
            <a:chExt cx="403841" cy="214962"/>
          </a:xfrm>
        </p:grpSpPr>
        <p:sp>
          <p:nvSpPr>
            <p:cNvPr id="141" name="직사각형 140"/>
            <p:cNvSpPr/>
            <p:nvPr/>
          </p:nvSpPr>
          <p:spPr bwMode="auto">
            <a:xfrm>
              <a:off x="3450174" y="4094324"/>
              <a:ext cx="216000" cy="1739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6637" tIns="0" rIns="76637" bIns="0" anchor="ctr"/>
            <a:lstStyle/>
            <a:p>
              <a:pPr defTabSz="913914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ko-KR" sz="8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kumimoji="0"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42" name="그룹 34"/>
            <p:cNvGrpSpPr>
              <a:grpSpLocks/>
            </p:cNvGrpSpPr>
            <p:nvPr/>
          </p:nvGrpSpPr>
          <p:grpSpPr bwMode="auto">
            <a:xfrm>
              <a:off x="3640620" y="4081383"/>
              <a:ext cx="213395" cy="214962"/>
              <a:chOff x="2239963" y="6159500"/>
              <a:chExt cx="139700" cy="182563"/>
            </a:xfrm>
          </p:grpSpPr>
          <p:sp>
            <p:nvSpPr>
              <p:cNvPr id="143" name="Rectangle 5"/>
              <p:cNvSpPr>
                <a:spLocks noChangeArrowheads="1"/>
              </p:cNvSpPr>
              <p:nvPr/>
            </p:nvSpPr>
            <p:spPr bwMode="auto">
              <a:xfrm>
                <a:off x="2371725" y="6159500"/>
                <a:ext cx="7938" cy="18256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4" name="Rectangle 9"/>
              <p:cNvSpPr>
                <a:spLocks noChangeArrowheads="1"/>
              </p:cNvSpPr>
              <p:nvPr/>
            </p:nvSpPr>
            <p:spPr bwMode="auto">
              <a:xfrm>
                <a:off x="2363788" y="6167438"/>
                <a:ext cx="7938" cy="1666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5" name="Rectangle 13"/>
              <p:cNvSpPr>
                <a:spLocks noChangeArrowheads="1"/>
              </p:cNvSpPr>
              <p:nvPr/>
            </p:nvSpPr>
            <p:spPr bwMode="auto">
              <a:xfrm>
                <a:off x="2355850" y="6175375"/>
                <a:ext cx="7938" cy="150813"/>
              </a:xfrm>
              <a:prstGeom prst="rect">
                <a:avLst/>
              </a:prstGeom>
              <a:solidFill>
                <a:srgbClr val="40404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6" name="Rectangle 14"/>
              <p:cNvSpPr>
                <a:spLocks noChangeArrowheads="1"/>
              </p:cNvSpPr>
              <p:nvPr/>
            </p:nvSpPr>
            <p:spPr bwMode="auto">
              <a:xfrm>
                <a:off x="2239963" y="6316663"/>
                <a:ext cx="115888" cy="9525"/>
              </a:xfrm>
              <a:prstGeom prst="rect">
                <a:avLst/>
              </a:prstGeom>
              <a:solidFill>
                <a:srgbClr val="40404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7" name="Rectangle 15"/>
              <p:cNvSpPr>
                <a:spLocks noChangeArrowheads="1"/>
              </p:cNvSpPr>
              <p:nvPr/>
            </p:nvSpPr>
            <p:spPr bwMode="auto">
              <a:xfrm>
                <a:off x="2239963" y="6175375"/>
                <a:ext cx="7938" cy="1412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8" name="Rectangle 16"/>
              <p:cNvSpPr>
                <a:spLocks noChangeArrowheads="1"/>
              </p:cNvSpPr>
              <p:nvPr/>
            </p:nvSpPr>
            <p:spPr bwMode="auto">
              <a:xfrm>
                <a:off x="2247900" y="6175375"/>
                <a:ext cx="107950" cy="9525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9" name="Rectangle 17"/>
              <p:cNvSpPr>
                <a:spLocks noChangeArrowheads="1"/>
              </p:cNvSpPr>
              <p:nvPr/>
            </p:nvSpPr>
            <p:spPr bwMode="auto">
              <a:xfrm>
                <a:off x="2347913" y="6184900"/>
                <a:ext cx="7938" cy="131763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0" name="Rectangle 18"/>
              <p:cNvSpPr>
                <a:spLocks noChangeArrowheads="1"/>
              </p:cNvSpPr>
              <p:nvPr/>
            </p:nvSpPr>
            <p:spPr bwMode="auto">
              <a:xfrm>
                <a:off x="2247900" y="6308725"/>
                <a:ext cx="100013" cy="793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1" name="Rectangle 19"/>
              <p:cNvSpPr>
                <a:spLocks noChangeArrowheads="1"/>
              </p:cNvSpPr>
              <p:nvPr/>
            </p:nvSpPr>
            <p:spPr bwMode="auto">
              <a:xfrm>
                <a:off x="2247900" y="6184900"/>
                <a:ext cx="7938" cy="1238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2" name="Rectangle 20"/>
              <p:cNvSpPr>
                <a:spLocks noChangeArrowheads="1"/>
              </p:cNvSpPr>
              <p:nvPr/>
            </p:nvSpPr>
            <p:spPr bwMode="auto">
              <a:xfrm>
                <a:off x="2255838" y="6184900"/>
                <a:ext cx="92075" cy="793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3" name="Rectangle 21"/>
              <p:cNvSpPr>
                <a:spLocks noChangeArrowheads="1"/>
              </p:cNvSpPr>
              <p:nvPr/>
            </p:nvSpPr>
            <p:spPr bwMode="auto">
              <a:xfrm>
                <a:off x="2255838" y="6192838"/>
                <a:ext cx="92075" cy="1158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4" name="Rectangle 22"/>
              <p:cNvSpPr>
                <a:spLocks noChangeArrowheads="1"/>
              </p:cNvSpPr>
              <p:nvPr/>
            </p:nvSpPr>
            <p:spPr bwMode="auto">
              <a:xfrm>
                <a:off x="2293938" y="6259513"/>
                <a:ext cx="7938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5" name="Rectangle 23"/>
              <p:cNvSpPr>
                <a:spLocks noChangeArrowheads="1"/>
              </p:cNvSpPr>
              <p:nvPr/>
            </p:nvSpPr>
            <p:spPr bwMode="auto">
              <a:xfrm>
                <a:off x="2286000" y="6251575"/>
                <a:ext cx="23813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6" name="Rectangle 24"/>
              <p:cNvSpPr>
                <a:spLocks noChangeArrowheads="1"/>
              </p:cNvSpPr>
              <p:nvPr/>
            </p:nvSpPr>
            <p:spPr bwMode="auto">
              <a:xfrm>
                <a:off x="2278063" y="6242050"/>
                <a:ext cx="39688" cy="952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7" name="Rectangle 25"/>
              <p:cNvSpPr>
                <a:spLocks noChangeArrowheads="1"/>
              </p:cNvSpPr>
              <p:nvPr/>
            </p:nvSpPr>
            <p:spPr bwMode="auto">
              <a:xfrm>
                <a:off x="2271713" y="6234113"/>
                <a:ext cx="53975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58" name="TextBox 157"/>
          <p:cNvSpPr txBox="1"/>
          <p:nvPr/>
        </p:nvSpPr>
        <p:spPr>
          <a:xfrm>
            <a:off x="4446691" y="4082923"/>
            <a:ext cx="278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grpSp>
        <p:nvGrpSpPr>
          <p:cNvPr id="159" name="그룹 158"/>
          <p:cNvGrpSpPr/>
          <p:nvPr/>
        </p:nvGrpSpPr>
        <p:grpSpPr>
          <a:xfrm>
            <a:off x="4742589" y="4107982"/>
            <a:ext cx="403841" cy="214962"/>
            <a:chOff x="3450174" y="4081383"/>
            <a:chExt cx="403841" cy="214962"/>
          </a:xfrm>
        </p:grpSpPr>
        <p:sp>
          <p:nvSpPr>
            <p:cNvPr id="160" name="직사각형 159"/>
            <p:cNvSpPr/>
            <p:nvPr/>
          </p:nvSpPr>
          <p:spPr bwMode="auto">
            <a:xfrm>
              <a:off x="3450174" y="4094324"/>
              <a:ext cx="216000" cy="1739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6637" tIns="0" rIns="76637" bIns="0" anchor="ctr"/>
            <a:lstStyle/>
            <a:p>
              <a:pPr defTabSz="913914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kumimoji="0"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61" name="그룹 34"/>
            <p:cNvGrpSpPr>
              <a:grpSpLocks/>
            </p:cNvGrpSpPr>
            <p:nvPr/>
          </p:nvGrpSpPr>
          <p:grpSpPr bwMode="auto">
            <a:xfrm>
              <a:off x="3640620" y="4081383"/>
              <a:ext cx="213395" cy="214962"/>
              <a:chOff x="2239963" y="6159500"/>
              <a:chExt cx="139700" cy="182563"/>
            </a:xfrm>
          </p:grpSpPr>
          <p:sp>
            <p:nvSpPr>
              <p:cNvPr id="162" name="Rectangle 5"/>
              <p:cNvSpPr>
                <a:spLocks noChangeArrowheads="1"/>
              </p:cNvSpPr>
              <p:nvPr/>
            </p:nvSpPr>
            <p:spPr bwMode="auto">
              <a:xfrm>
                <a:off x="2371725" y="6159500"/>
                <a:ext cx="7938" cy="18256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3" name="Rectangle 9"/>
              <p:cNvSpPr>
                <a:spLocks noChangeArrowheads="1"/>
              </p:cNvSpPr>
              <p:nvPr/>
            </p:nvSpPr>
            <p:spPr bwMode="auto">
              <a:xfrm>
                <a:off x="2363788" y="6167438"/>
                <a:ext cx="7938" cy="1666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4" name="Rectangle 13"/>
              <p:cNvSpPr>
                <a:spLocks noChangeArrowheads="1"/>
              </p:cNvSpPr>
              <p:nvPr/>
            </p:nvSpPr>
            <p:spPr bwMode="auto">
              <a:xfrm>
                <a:off x="2355850" y="6175375"/>
                <a:ext cx="7938" cy="150813"/>
              </a:xfrm>
              <a:prstGeom prst="rect">
                <a:avLst/>
              </a:prstGeom>
              <a:solidFill>
                <a:srgbClr val="40404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5" name="Rectangle 14"/>
              <p:cNvSpPr>
                <a:spLocks noChangeArrowheads="1"/>
              </p:cNvSpPr>
              <p:nvPr/>
            </p:nvSpPr>
            <p:spPr bwMode="auto">
              <a:xfrm>
                <a:off x="2239963" y="6316663"/>
                <a:ext cx="115888" cy="9525"/>
              </a:xfrm>
              <a:prstGeom prst="rect">
                <a:avLst/>
              </a:prstGeom>
              <a:solidFill>
                <a:srgbClr val="40404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6" name="Rectangle 15"/>
              <p:cNvSpPr>
                <a:spLocks noChangeArrowheads="1"/>
              </p:cNvSpPr>
              <p:nvPr/>
            </p:nvSpPr>
            <p:spPr bwMode="auto">
              <a:xfrm>
                <a:off x="2239963" y="6175375"/>
                <a:ext cx="7938" cy="1412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7" name="Rectangle 16"/>
              <p:cNvSpPr>
                <a:spLocks noChangeArrowheads="1"/>
              </p:cNvSpPr>
              <p:nvPr/>
            </p:nvSpPr>
            <p:spPr bwMode="auto">
              <a:xfrm>
                <a:off x="2247900" y="6175375"/>
                <a:ext cx="107950" cy="9525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8" name="Rectangle 17"/>
              <p:cNvSpPr>
                <a:spLocks noChangeArrowheads="1"/>
              </p:cNvSpPr>
              <p:nvPr/>
            </p:nvSpPr>
            <p:spPr bwMode="auto">
              <a:xfrm>
                <a:off x="2347913" y="6184900"/>
                <a:ext cx="7938" cy="131763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9" name="Rectangle 18"/>
              <p:cNvSpPr>
                <a:spLocks noChangeArrowheads="1"/>
              </p:cNvSpPr>
              <p:nvPr/>
            </p:nvSpPr>
            <p:spPr bwMode="auto">
              <a:xfrm>
                <a:off x="2247900" y="6308725"/>
                <a:ext cx="100013" cy="793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0" name="Rectangle 19"/>
              <p:cNvSpPr>
                <a:spLocks noChangeArrowheads="1"/>
              </p:cNvSpPr>
              <p:nvPr/>
            </p:nvSpPr>
            <p:spPr bwMode="auto">
              <a:xfrm>
                <a:off x="2247900" y="6184900"/>
                <a:ext cx="7938" cy="1238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1" name="Rectangle 20"/>
              <p:cNvSpPr>
                <a:spLocks noChangeArrowheads="1"/>
              </p:cNvSpPr>
              <p:nvPr/>
            </p:nvSpPr>
            <p:spPr bwMode="auto">
              <a:xfrm>
                <a:off x="2255838" y="6184900"/>
                <a:ext cx="92075" cy="793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2" name="Rectangle 21"/>
              <p:cNvSpPr>
                <a:spLocks noChangeArrowheads="1"/>
              </p:cNvSpPr>
              <p:nvPr/>
            </p:nvSpPr>
            <p:spPr bwMode="auto">
              <a:xfrm>
                <a:off x="2255838" y="6192838"/>
                <a:ext cx="92075" cy="1158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3" name="Rectangle 22"/>
              <p:cNvSpPr>
                <a:spLocks noChangeArrowheads="1"/>
              </p:cNvSpPr>
              <p:nvPr/>
            </p:nvSpPr>
            <p:spPr bwMode="auto">
              <a:xfrm>
                <a:off x="2293938" y="6259513"/>
                <a:ext cx="7938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4" name="Rectangle 23"/>
              <p:cNvSpPr>
                <a:spLocks noChangeArrowheads="1"/>
              </p:cNvSpPr>
              <p:nvPr/>
            </p:nvSpPr>
            <p:spPr bwMode="auto">
              <a:xfrm>
                <a:off x="2286000" y="6251575"/>
                <a:ext cx="23813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5" name="Rectangle 24"/>
              <p:cNvSpPr>
                <a:spLocks noChangeArrowheads="1"/>
              </p:cNvSpPr>
              <p:nvPr/>
            </p:nvSpPr>
            <p:spPr bwMode="auto">
              <a:xfrm>
                <a:off x="2278063" y="6242050"/>
                <a:ext cx="39688" cy="952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6" name="Rectangle 25"/>
              <p:cNvSpPr>
                <a:spLocks noChangeArrowheads="1"/>
              </p:cNvSpPr>
              <p:nvPr/>
            </p:nvSpPr>
            <p:spPr bwMode="auto">
              <a:xfrm>
                <a:off x="2271713" y="6234113"/>
                <a:ext cx="53975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7" name="TextBox 176"/>
          <p:cNvSpPr txBox="1"/>
          <p:nvPr/>
        </p:nvSpPr>
        <p:spPr>
          <a:xfrm>
            <a:off x="5074808" y="4091549"/>
            <a:ext cx="278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일</a:t>
            </a:r>
            <a:endParaRPr lang="ko-KR" altLang="en-US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3294335" y="1959962"/>
            <a:ext cx="688009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coco1666</a:t>
            </a:r>
            <a:endParaRPr lang="ko-KR" altLang="en-US" sz="900" dirty="0"/>
          </a:p>
        </p:txBody>
      </p:sp>
      <p:grpSp>
        <p:nvGrpSpPr>
          <p:cNvPr id="179" name="그룹 178"/>
          <p:cNvGrpSpPr/>
          <p:nvPr/>
        </p:nvGrpSpPr>
        <p:grpSpPr>
          <a:xfrm>
            <a:off x="3830617" y="177746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0" name="타원 17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1" name="이등변 삼각형 1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82" name="모서리가 둥근 직사각형 181"/>
          <p:cNvSpPr/>
          <p:nvPr/>
        </p:nvSpPr>
        <p:spPr>
          <a:xfrm>
            <a:off x="3563888" y="468065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저장하기</a:t>
            </a:r>
            <a:endParaRPr lang="ko-KR" altLang="en-US" sz="900" dirty="0"/>
          </a:p>
        </p:txBody>
      </p:sp>
      <p:grpSp>
        <p:nvGrpSpPr>
          <p:cNvPr id="183" name="그룹 182"/>
          <p:cNvGrpSpPr/>
          <p:nvPr/>
        </p:nvGrpSpPr>
        <p:grpSpPr>
          <a:xfrm>
            <a:off x="4112258" y="449723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4" name="타원 18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5" name="이등변 삼각형 18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86" name="모서리가 둥근 직사각형 185"/>
          <p:cNvSpPr/>
          <p:nvPr/>
        </p:nvSpPr>
        <p:spPr>
          <a:xfrm>
            <a:off x="4470452" y="4669396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취소하기</a:t>
            </a:r>
            <a:endParaRPr lang="ko-KR" altLang="en-US" sz="900" dirty="0"/>
          </a:p>
        </p:txBody>
      </p:sp>
      <p:grpSp>
        <p:nvGrpSpPr>
          <p:cNvPr id="187" name="그룹 186"/>
          <p:cNvGrpSpPr/>
          <p:nvPr/>
        </p:nvGrpSpPr>
        <p:grpSpPr>
          <a:xfrm>
            <a:off x="5018822" y="448597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타원 18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9" name="이등변 삼각형 18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00" name="모서리가 둥근 직사각형 199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홍길동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3308877" y="3185195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3308877" y="3497783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one1@naver.com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6" name="직선 연결선 205"/>
          <p:cNvCxnSpPr/>
          <p:nvPr/>
        </p:nvCxnSpPr>
        <p:spPr>
          <a:xfrm>
            <a:off x="3842464" y="3293207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모서리가 둥근 직사각형 206"/>
          <p:cNvSpPr/>
          <p:nvPr/>
        </p:nvSpPr>
        <p:spPr>
          <a:xfrm>
            <a:off x="4005651" y="3173227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8" name="직선 연결선 207"/>
          <p:cNvCxnSpPr/>
          <p:nvPr/>
        </p:nvCxnSpPr>
        <p:spPr>
          <a:xfrm>
            <a:off x="4539238" y="3281239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모서리가 둥근 직사각형 208"/>
          <p:cNvSpPr/>
          <p:nvPr/>
        </p:nvSpPr>
        <p:spPr>
          <a:xfrm>
            <a:off x="4671492" y="3170784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7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789920" y="1124744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00.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79481" y="2421707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01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멤버십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7379030" y="2420888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03. </a:t>
            </a: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789920" y="2420888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02.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79481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회원 가입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179481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79481" y="350182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정보 수정</a:t>
            </a:r>
          </a:p>
        </p:txBody>
      </p:sp>
      <p:cxnSp>
        <p:nvCxnSpPr>
          <p:cNvPr id="11" name="꺾인 연결선 10"/>
          <p:cNvCxnSpPr/>
          <p:nvPr/>
        </p:nvCxnSpPr>
        <p:spPr bwMode="auto">
          <a:xfrm rot="5400000">
            <a:off x="2308358" y="148026"/>
            <a:ext cx="936923" cy="361043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꺾인 연결선 12"/>
          <p:cNvCxnSpPr/>
          <p:nvPr/>
        </p:nvCxnSpPr>
        <p:spPr bwMode="auto">
          <a:xfrm rot="16200000" flipH="1">
            <a:off x="4183719" y="2022733"/>
            <a:ext cx="796307" cy="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꺾인 연결선 14"/>
          <p:cNvCxnSpPr>
            <a:stCxn id="2" idx="2"/>
            <a:endCxn id="6" idx="0"/>
          </p:cNvCxnSpPr>
          <p:nvPr/>
        </p:nvCxnSpPr>
        <p:spPr bwMode="auto">
          <a:xfrm rot="16200000" flipH="1">
            <a:off x="5908374" y="158281"/>
            <a:ext cx="936104" cy="358911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23472" y="226269"/>
            <a:ext cx="60846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000" dirty="0" smtClean="0"/>
              <a:t>메뉴 구조도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 bwMode="auto">
          <a:xfrm>
            <a:off x="3786371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목록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3786371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등록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3786371" y="350182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</a:t>
            </a:r>
            <a:r>
              <a:rPr kumimoji="1"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수정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7379031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등록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7379031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7379031" y="350182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3786371" y="386186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</a:t>
            </a: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삭제</a:t>
            </a:r>
          </a:p>
        </p:txBody>
      </p:sp>
      <p:sp>
        <p:nvSpPr>
          <p:cNvPr id="25" name="Line 2"/>
          <p:cNvSpPr>
            <a:spLocks noChangeShapeType="1"/>
          </p:cNvSpPr>
          <p:nvPr/>
        </p:nvSpPr>
        <p:spPr bwMode="auto">
          <a:xfrm flipV="1">
            <a:off x="252000" y="692696"/>
            <a:ext cx="8640000" cy="3175"/>
          </a:xfrm>
          <a:prstGeom prst="line">
            <a:avLst/>
          </a:prstGeom>
          <a:noFill/>
          <a:ln w="31750">
            <a:solidFill>
              <a:srgbClr val="D674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1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76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1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7620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7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11" name="Rectangle 170"/>
          <p:cNvSpPr>
            <a:spLocks noChangeArrowheads="1"/>
          </p:cNvSpPr>
          <p:nvPr/>
        </p:nvSpPr>
        <p:spPr bwMode="auto">
          <a:xfrm>
            <a:off x="155575" y="835298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12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44753"/>
              </p:ext>
            </p:extLst>
          </p:nvPr>
        </p:nvGraphicFramePr>
        <p:xfrm>
          <a:off x="7269163" y="835296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Line 133"/>
          <p:cNvSpPr>
            <a:spLocks noChangeShapeType="1"/>
          </p:cNvSpPr>
          <p:nvPr/>
        </p:nvSpPr>
        <p:spPr bwMode="auto">
          <a:xfrm>
            <a:off x="1763714" y="1129779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 bwMode="auto">
          <a:xfrm>
            <a:off x="1763714" y="835298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텍스트 개체 틀 13"/>
          <p:cNvSpPr txBox="1">
            <a:spLocks/>
          </p:cNvSpPr>
          <p:nvPr/>
        </p:nvSpPr>
        <p:spPr bwMode="auto">
          <a:xfrm>
            <a:off x="179512" y="1129779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63688" y="830933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60214" y="841747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7297665" y="882434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2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587238"/>
              </p:ext>
            </p:extLst>
          </p:nvPr>
        </p:nvGraphicFramePr>
        <p:xfrm>
          <a:off x="7269163" y="1057771"/>
          <a:ext cx="1715394" cy="174248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6884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홈 화면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693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로그인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8265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전체 글 중 상위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개의 글 보임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최신 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8265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게시판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693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게시판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0693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0693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3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154590"/>
              </p:ext>
            </p:extLst>
          </p:nvPr>
        </p:nvGraphicFramePr>
        <p:xfrm>
          <a:off x="1809968" y="3833473"/>
          <a:ext cx="5372571" cy="2285110"/>
        </p:xfrm>
        <a:graphic>
          <a:graphicData uri="http://schemas.openxmlformats.org/drawingml/2006/table">
            <a:tbl>
              <a:tblPr/>
              <a:tblGrid>
                <a:gridCol w="7209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961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550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102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글 제목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1027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pSp>
        <p:nvGrpSpPr>
          <p:cNvPr id="79" name="그룹 78"/>
          <p:cNvGrpSpPr/>
          <p:nvPr/>
        </p:nvGrpSpPr>
        <p:grpSpPr>
          <a:xfrm>
            <a:off x="1683954" y="342781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타원 7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1" name="이등변 삼각형 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94" name="TextBox 64"/>
          <p:cNvSpPr txBox="1">
            <a:spLocks noChangeArrowheads="1"/>
          </p:cNvSpPr>
          <p:nvPr/>
        </p:nvSpPr>
        <p:spPr bwMode="auto">
          <a:xfrm>
            <a:off x="4835637" y="913755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회원 가입 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로그인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09968" y="1182822"/>
            <a:ext cx="5360554" cy="2126332"/>
          </a:xfrm>
          <a:prstGeom prst="rect">
            <a:avLst/>
          </a:prstGeom>
          <a:solidFill>
            <a:srgbClr val="FFE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로고</a:t>
            </a:r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01" name="TextBox 64"/>
          <p:cNvSpPr txBox="1">
            <a:spLocks noChangeArrowheads="1"/>
          </p:cNvSpPr>
          <p:nvPr/>
        </p:nvSpPr>
        <p:spPr bwMode="auto">
          <a:xfrm>
            <a:off x="1810244" y="3558662"/>
            <a:ext cx="2360613" cy="23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defTabSz="911225"/>
            <a:r>
              <a:rPr lang="ko-KR" altLang="en-US" sz="1000" b="1" dirty="0" err="1" smtClean="0">
                <a:solidFill>
                  <a:srgbClr val="000000"/>
                </a:solidFill>
                <a:latin typeface="+mn-ea"/>
              </a:rPr>
              <a:t>전체글보기</a:t>
            </a:r>
            <a:endParaRPr kumimoji="0" lang="en-US" altLang="ko-KR" sz="10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43802" y="3566578"/>
            <a:ext cx="4267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endParaRPr lang="ko-KR" altLang="en-US" sz="8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879882" y="331589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타원 8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0" name="이등변 삼각형 8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04" name="Line 133"/>
          <p:cNvSpPr>
            <a:spLocks noChangeShapeType="1"/>
          </p:cNvSpPr>
          <p:nvPr/>
        </p:nvSpPr>
        <p:spPr bwMode="auto">
          <a:xfrm>
            <a:off x="169862" y="6386363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532654" y="6392770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graphicFrame>
        <p:nvGraphicFramePr>
          <p:cNvPr id="114" name="표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191872"/>
              </p:ext>
            </p:extLst>
          </p:nvPr>
        </p:nvGraphicFramePr>
        <p:xfrm>
          <a:off x="218042" y="1172310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grpSp>
        <p:nvGrpSpPr>
          <p:cNvPr id="107" name="그룹 106"/>
          <p:cNvGrpSpPr/>
          <p:nvPr/>
        </p:nvGrpSpPr>
        <p:grpSpPr>
          <a:xfrm>
            <a:off x="125970" y="94805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8" name="타원 10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09" name="이등변 삼각형 10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47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259848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514873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 전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6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 전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7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6912257" y="68544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9" name="이등변 삼각형 6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2467159" y="7489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타원 4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58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0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72953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1176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3637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1113"/>
              </p:ext>
            </p:extLst>
          </p:nvPr>
        </p:nvGraphicFramePr>
        <p:xfrm>
          <a:off x="7269163" y="1052736"/>
          <a:ext cx="1715394" cy="167700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비밀번호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회원가입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로그인 성공 후 홈 화면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1979712" y="2348880"/>
            <a:ext cx="3744416" cy="2376264"/>
          </a:xfrm>
          <a:prstGeom prst="rect">
            <a:avLst/>
          </a:prstGeom>
          <a:solidFill>
            <a:srgbClr val="FFE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888117" y="251372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4891094" y="309927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타원 5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9" name="이등변 삼각형 5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712611" y="2778268"/>
            <a:ext cx="2278619" cy="1517488"/>
            <a:chOff x="2699792" y="2852936"/>
            <a:chExt cx="2278619" cy="1517488"/>
          </a:xfrm>
        </p:grpSpPr>
        <p:grpSp>
          <p:nvGrpSpPr>
            <p:cNvPr id="61" name="그룹 60"/>
            <p:cNvGrpSpPr/>
            <p:nvPr/>
          </p:nvGrpSpPr>
          <p:grpSpPr>
            <a:xfrm>
              <a:off x="2699792" y="2852936"/>
              <a:ext cx="2278619" cy="871380"/>
              <a:chOff x="2699792" y="2852936"/>
              <a:chExt cx="2278619" cy="871380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2793681" y="2852936"/>
                <a:ext cx="2176028" cy="295316"/>
                <a:chOff x="216149" y="4437112"/>
                <a:chExt cx="2176028" cy="295316"/>
              </a:xfrm>
            </p:grpSpPr>
            <p:pic>
              <p:nvPicPr>
                <p:cNvPr id="72" name="그림 71"/>
                <p:cNvPicPr>
                  <a:picLocks noChangeAspect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05" y="4437112"/>
                  <a:ext cx="1643572" cy="295316"/>
                </a:xfrm>
                <a:prstGeom prst="rect">
                  <a:avLst/>
                </a:prstGeom>
              </p:spPr>
            </p:pic>
            <p:sp>
              <p:nvSpPr>
                <p:cNvPr id="73" name="TextBox 72"/>
                <p:cNvSpPr txBox="1"/>
                <p:nvPr userDrawn="1"/>
              </p:nvSpPr>
              <p:spPr>
                <a:xfrm>
                  <a:off x="216149" y="4477048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아이디</a:t>
                  </a:r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>
                <a:off x="2699792" y="3429000"/>
                <a:ext cx="2278619" cy="295316"/>
                <a:chOff x="113558" y="4437112"/>
                <a:chExt cx="2278619" cy="295316"/>
              </a:xfrm>
            </p:grpSpPr>
            <p:pic>
              <p:nvPicPr>
                <p:cNvPr id="70" name="그림 69"/>
                <p:cNvPicPr>
                  <a:picLocks noChangeAspect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05" y="4437112"/>
                  <a:ext cx="1643572" cy="295316"/>
                </a:xfrm>
                <a:prstGeom prst="rect">
                  <a:avLst/>
                </a:prstGeom>
              </p:spPr>
            </p:pic>
            <p:sp>
              <p:nvSpPr>
                <p:cNvPr id="71" name="TextBox 70"/>
                <p:cNvSpPr txBox="1"/>
                <p:nvPr userDrawn="1"/>
              </p:nvSpPr>
              <p:spPr>
                <a:xfrm>
                  <a:off x="113558" y="4477048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비밀번호</a:t>
                  </a:r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62" name="그룹 61"/>
            <p:cNvGrpSpPr/>
            <p:nvPr/>
          </p:nvGrpSpPr>
          <p:grpSpPr>
            <a:xfrm>
              <a:off x="3009422" y="4105689"/>
              <a:ext cx="1659358" cy="264735"/>
              <a:chOff x="3019378" y="4105689"/>
              <a:chExt cx="1659358" cy="264735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4027489" y="4109908"/>
                <a:ext cx="651247" cy="260516"/>
              </a:xfrm>
              <a:prstGeom prst="roundRect">
                <a:avLst/>
              </a:prstGeom>
              <a:solidFill>
                <a:srgbClr val="D674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로그인</a:t>
                </a:r>
                <a:endParaRPr lang="ko-KR" altLang="en-US" sz="900" dirty="0"/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3019378" y="4105689"/>
                <a:ext cx="740776" cy="260516"/>
              </a:xfrm>
              <a:prstGeom prst="roundRect">
                <a:avLst/>
              </a:prstGeom>
              <a:solidFill>
                <a:srgbClr val="D674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회원가입</a:t>
                </a:r>
                <a:endParaRPr lang="ko-KR" altLang="en-US" sz="900" dirty="0"/>
              </a:p>
            </p:txBody>
          </p:sp>
        </p:grpSp>
      </p:grpSp>
      <p:grpSp>
        <p:nvGrpSpPr>
          <p:cNvPr id="74" name="그룹 73"/>
          <p:cNvGrpSpPr/>
          <p:nvPr/>
        </p:nvGrpSpPr>
        <p:grpSpPr>
          <a:xfrm>
            <a:off x="4531122" y="37758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954598" y="376312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2" name="이등변 삼각형 8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83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12" y="1535968"/>
            <a:ext cx="2784216" cy="8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4895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3179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회원가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입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73556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581048"/>
              </p:ext>
            </p:extLst>
          </p:nvPr>
        </p:nvGraphicFramePr>
        <p:xfrm>
          <a:off x="7269163" y="1052736"/>
          <a:ext cx="1715394" cy="188017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회원가입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중복 여부 알려줌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빨간색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필수 입력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회원가입 완료되면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취소 버튼 클릭 시 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영문대소문자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숫자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특수문자 모두 포함 최소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8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~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75039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69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cxnSp>
        <p:nvCxnSpPr>
          <p:cNvPr id="79" name="직선 연결선 7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1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923948"/>
              </p:ext>
            </p:extLst>
          </p:nvPr>
        </p:nvGraphicFramePr>
        <p:xfrm>
          <a:off x="1912464" y="1916832"/>
          <a:ext cx="5155991" cy="2448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83" name="그룹 82"/>
          <p:cNvGrpSpPr/>
          <p:nvPr/>
        </p:nvGrpSpPr>
        <p:grpSpPr>
          <a:xfrm>
            <a:off x="1907704" y="1182086"/>
            <a:ext cx="5184576" cy="362401"/>
            <a:chOff x="-2425694" y="-341749"/>
            <a:chExt cx="5356084" cy="362401"/>
          </a:xfrm>
          <a:solidFill>
            <a:srgbClr val="D67484"/>
          </a:solidFill>
        </p:grpSpPr>
        <p:sp>
          <p:nvSpPr>
            <p:cNvPr id="84" name="직사각형 83"/>
            <p:cNvSpPr/>
            <p:nvPr/>
          </p:nvSpPr>
          <p:spPr bwMode="auto">
            <a:xfrm>
              <a:off x="-2425694" y="-341749"/>
              <a:ext cx="5356084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가입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796136" y="170138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228184" y="1962986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3297555" y="3797690"/>
            <a:ext cx="722517" cy="216000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남자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065507" y="3797690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여자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3635896" y="468065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grpSp>
        <p:nvGrpSpPr>
          <p:cNvPr id="91" name="그룹 90"/>
          <p:cNvGrpSpPr/>
          <p:nvPr/>
        </p:nvGrpSpPr>
        <p:grpSpPr>
          <a:xfrm>
            <a:off x="3368452" y="4098635"/>
            <a:ext cx="556460" cy="214962"/>
            <a:chOff x="3297555" y="4081383"/>
            <a:chExt cx="556460" cy="214962"/>
          </a:xfrm>
        </p:grpSpPr>
        <p:sp>
          <p:nvSpPr>
            <p:cNvPr id="92" name="직사각형 91"/>
            <p:cNvSpPr/>
            <p:nvPr/>
          </p:nvSpPr>
          <p:spPr bwMode="auto">
            <a:xfrm>
              <a:off x="3297555" y="4094324"/>
              <a:ext cx="543174" cy="1739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6637" tIns="0" rIns="76637" bIns="0" anchor="ctr"/>
            <a:lstStyle/>
            <a:p>
              <a:pPr defTabSz="913914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ko-KR" sz="8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1996</a:t>
              </a:r>
              <a:endParaRPr kumimoji="0"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3" name="그룹 34"/>
            <p:cNvGrpSpPr>
              <a:grpSpLocks/>
            </p:cNvGrpSpPr>
            <p:nvPr/>
          </p:nvGrpSpPr>
          <p:grpSpPr bwMode="auto">
            <a:xfrm>
              <a:off x="3640620" y="4081383"/>
              <a:ext cx="213395" cy="214962"/>
              <a:chOff x="2239963" y="6159500"/>
              <a:chExt cx="139700" cy="182563"/>
            </a:xfrm>
          </p:grpSpPr>
          <p:sp>
            <p:nvSpPr>
              <p:cNvPr id="94" name="Rectangle 5"/>
              <p:cNvSpPr>
                <a:spLocks noChangeArrowheads="1"/>
              </p:cNvSpPr>
              <p:nvPr/>
            </p:nvSpPr>
            <p:spPr bwMode="auto">
              <a:xfrm>
                <a:off x="2371725" y="6159500"/>
                <a:ext cx="7938" cy="18256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Rectangle 9"/>
              <p:cNvSpPr>
                <a:spLocks noChangeArrowheads="1"/>
              </p:cNvSpPr>
              <p:nvPr/>
            </p:nvSpPr>
            <p:spPr bwMode="auto">
              <a:xfrm>
                <a:off x="2363788" y="6167438"/>
                <a:ext cx="7938" cy="1666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6" name="Rectangle 13"/>
              <p:cNvSpPr>
                <a:spLocks noChangeArrowheads="1"/>
              </p:cNvSpPr>
              <p:nvPr/>
            </p:nvSpPr>
            <p:spPr bwMode="auto">
              <a:xfrm>
                <a:off x="2355850" y="6175375"/>
                <a:ext cx="7938" cy="150813"/>
              </a:xfrm>
              <a:prstGeom prst="rect">
                <a:avLst/>
              </a:prstGeom>
              <a:solidFill>
                <a:srgbClr val="40404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7" name="Rectangle 14"/>
              <p:cNvSpPr>
                <a:spLocks noChangeArrowheads="1"/>
              </p:cNvSpPr>
              <p:nvPr/>
            </p:nvSpPr>
            <p:spPr bwMode="auto">
              <a:xfrm>
                <a:off x="2239963" y="6316663"/>
                <a:ext cx="115888" cy="9525"/>
              </a:xfrm>
              <a:prstGeom prst="rect">
                <a:avLst/>
              </a:prstGeom>
              <a:solidFill>
                <a:srgbClr val="40404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9" name="Rectangle 15"/>
              <p:cNvSpPr>
                <a:spLocks noChangeArrowheads="1"/>
              </p:cNvSpPr>
              <p:nvPr/>
            </p:nvSpPr>
            <p:spPr bwMode="auto">
              <a:xfrm>
                <a:off x="2239963" y="6175375"/>
                <a:ext cx="7938" cy="1412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Rectangle 16"/>
              <p:cNvSpPr>
                <a:spLocks noChangeArrowheads="1"/>
              </p:cNvSpPr>
              <p:nvPr/>
            </p:nvSpPr>
            <p:spPr bwMode="auto">
              <a:xfrm>
                <a:off x="2247900" y="6175375"/>
                <a:ext cx="107950" cy="9525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Rectangle 17"/>
              <p:cNvSpPr>
                <a:spLocks noChangeArrowheads="1"/>
              </p:cNvSpPr>
              <p:nvPr/>
            </p:nvSpPr>
            <p:spPr bwMode="auto">
              <a:xfrm>
                <a:off x="2347913" y="6184900"/>
                <a:ext cx="7938" cy="131763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Rectangle 18"/>
              <p:cNvSpPr>
                <a:spLocks noChangeArrowheads="1"/>
              </p:cNvSpPr>
              <p:nvPr/>
            </p:nvSpPr>
            <p:spPr bwMode="auto">
              <a:xfrm>
                <a:off x="2247900" y="6308725"/>
                <a:ext cx="100013" cy="793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" name="Rectangle 19"/>
              <p:cNvSpPr>
                <a:spLocks noChangeArrowheads="1"/>
              </p:cNvSpPr>
              <p:nvPr/>
            </p:nvSpPr>
            <p:spPr bwMode="auto">
              <a:xfrm>
                <a:off x="2247900" y="6184900"/>
                <a:ext cx="7938" cy="1238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" name="Rectangle 20"/>
              <p:cNvSpPr>
                <a:spLocks noChangeArrowheads="1"/>
              </p:cNvSpPr>
              <p:nvPr/>
            </p:nvSpPr>
            <p:spPr bwMode="auto">
              <a:xfrm>
                <a:off x="2255838" y="6184900"/>
                <a:ext cx="92075" cy="793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" name="Rectangle 21"/>
              <p:cNvSpPr>
                <a:spLocks noChangeArrowheads="1"/>
              </p:cNvSpPr>
              <p:nvPr/>
            </p:nvSpPr>
            <p:spPr bwMode="auto">
              <a:xfrm>
                <a:off x="2255838" y="6192838"/>
                <a:ext cx="92075" cy="1158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" name="Rectangle 22"/>
              <p:cNvSpPr>
                <a:spLocks noChangeArrowheads="1"/>
              </p:cNvSpPr>
              <p:nvPr/>
            </p:nvSpPr>
            <p:spPr bwMode="auto">
              <a:xfrm>
                <a:off x="2293938" y="6259513"/>
                <a:ext cx="7938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7" name="Rectangle 23"/>
              <p:cNvSpPr>
                <a:spLocks noChangeArrowheads="1"/>
              </p:cNvSpPr>
              <p:nvPr/>
            </p:nvSpPr>
            <p:spPr bwMode="auto">
              <a:xfrm>
                <a:off x="2286000" y="6251575"/>
                <a:ext cx="23813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" name="Rectangle 24"/>
              <p:cNvSpPr>
                <a:spLocks noChangeArrowheads="1"/>
              </p:cNvSpPr>
              <p:nvPr/>
            </p:nvSpPr>
            <p:spPr bwMode="auto">
              <a:xfrm>
                <a:off x="2278063" y="6242050"/>
                <a:ext cx="39688" cy="952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" name="Rectangle 25"/>
              <p:cNvSpPr>
                <a:spLocks noChangeArrowheads="1"/>
              </p:cNvSpPr>
              <p:nvPr/>
            </p:nvSpPr>
            <p:spPr bwMode="auto">
              <a:xfrm>
                <a:off x="2271713" y="6234113"/>
                <a:ext cx="53975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10" name="TextBox 109"/>
          <p:cNvSpPr txBox="1"/>
          <p:nvPr/>
        </p:nvSpPr>
        <p:spPr>
          <a:xfrm>
            <a:off x="3853290" y="4082202"/>
            <a:ext cx="278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년</a:t>
            </a:r>
            <a:endParaRPr lang="ko-KR" altLang="en-US" sz="800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4114472" y="4099356"/>
            <a:ext cx="403841" cy="214962"/>
            <a:chOff x="3450174" y="4081383"/>
            <a:chExt cx="403841" cy="214962"/>
          </a:xfrm>
        </p:grpSpPr>
        <p:sp>
          <p:nvSpPr>
            <p:cNvPr id="112" name="직사각형 111"/>
            <p:cNvSpPr/>
            <p:nvPr/>
          </p:nvSpPr>
          <p:spPr bwMode="auto">
            <a:xfrm>
              <a:off x="3450174" y="4094324"/>
              <a:ext cx="216000" cy="1739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6637" tIns="0" rIns="76637" bIns="0" anchor="ctr"/>
            <a:lstStyle/>
            <a:p>
              <a:pPr defTabSz="913914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ko-KR" sz="8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kumimoji="0"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13" name="그룹 34"/>
            <p:cNvGrpSpPr>
              <a:grpSpLocks/>
            </p:cNvGrpSpPr>
            <p:nvPr/>
          </p:nvGrpSpPr>
          <p:grpSpPr bwMode="auto">
            <a:xfrm>
              <a:off x="3640620" y="4081383"/>
              <a:ext cx="213395" cy="214962"/>
              <a:chOff x="2239963" y="6159500"/>
              <a:chExt cx="139700" cy="182563"/>
            </a:xfrm>
          </p:grpSpPr>
          <p:sp>
            <p:nvSpPr>
              <p:cNvPr id="114" name="Rectangle 5"/>
              <p:cNvSpPr>
                <a:spLocks noChangeArrowheads="1"/>
              </p:cNvSpPr>
              <p:nvPr/>
            </p:nvSpPr>
            <p:spPr bwMode="auto">
              <a:xfrm>
                <a:off x="2371725" y="6159500"/>
                <a:ext cx="7938" cy="18256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Rectangle 9"/>
              <p:cNvSpPr>
                <a:spLocks noChangeArrowheads="1"/>
              </p:cNvSpPr>
              <p:nvPr/>
            </p:nvSpPr>
            <p:spPr bwMode="auto">
              <a:xfrm>
                <a:off x="2363788" y="6167438"/>
                <a:ext cx="7938" cy="1666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6" name="Rectangle 13"/>
              <p:cNvSpPr>
                <a:spLocks noChangeArrowheads="1"/>
              </p:cNvSpPr>
              <p:nvPr/>
            </p:nvSpPr>
            <p:spPr bwMode="auto">
              <a:xfrm>
                <a:off x="2355850" y="6175375"/>
                <a:ext cx="7938" cy="150813"/>
              </a:xfrm>
              <a:prstGeom prst="rect">
                <a:avLst/>
              </a:prstGeom>
              <a:solidFill>
                <a:srgbClr val="40404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Rectangle 14"/>
              <p:cNvSpPr>
                <a:spLocks noChangeArrowheads="1"/>
              </p:cNvSpPr>
              <p:nvPr/>
            </p:nvSpPr>
            <p:spPr bwMode="auto">
              <a:xfrm>
                <a:off x="2239963" y="6316663"/>
                <a:ext cx="115888" cy="9525"/>
              </a:xfrm>
              <a:prstGeom prst="rect">
                <a:avLst/>
              </a:prstGeom>
              <a:solidFill>
                <a:srgbClr val="40404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Rectangle 15"/>
              <p:cNvSpPr>
                <a:spLocks noChangeArrowheads="1"/>
              </p:cNvSpPr>
              <p:nvPr/>
            </p:nvSpPr>
            <p:spPr bwMode="auto">
              <a:xfrm>
                <a:off x="2239963" y="6175375"/>
                <a:ext cx="7938" cy="1412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Rectangle 16"/>
              <p:cNvSpPr>
                <a:spLocks noChangeArrowheads="1"/>
              </p:cNvSpPr>
              <p:nvPr/>
            </p:nvSpPr>
            <p:spPr bwMode="auto">
              <a:xfrm>
                <a:off x="2247900" y="6175375"/>
                <a:ext cx="107950" cy="9525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Rectangle 17"/>
              <p:cNvSpPr>
                <a:spLocks noChangeArrowheads="1"/>
              </p:cNvSpPr>
              <p:nvPr/>
            </p:nvSpPr>
            <p:spPr bwMode="auto">
              <a:xfrm>
                <a:off x="2347913" y="6184900"/>
                <a:ext cx="7938" cy="131763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Rectangle 18"/>
              <p:cNvSpPr>
                <a:spLocks noChangeArrowheads="1"/>
              </p:cNvSpPr>
              <p:nvPr/>
            </p:nvSpPr>
            <p:spPr bwMode="auto">
              <a:xfrm>
                <a:off x="2247900" y="6308725"/>
                <a:ext cx="100013" cy="793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Rectangle 19"/>
              <p:cNvSpPr>
                <a:spLocks noChangeArrowheads="1"/>
              </p:cNvSpPr>
              <p:nvPr/>
            </p:nvSpPr>
            <p:spPr bwMode="auto">
              <a:xfrm>
                <a:off x="2247900" y="6184900"/>
                <a:ext cx="7938" cy="1238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3" name="Rectangle 20"/>
              <p:cNvSpPr>
                <a:spLocks noChangeArrowheads="1"/>
              </p:cNvSpPr>
              <p:nvPr/>
            </p:nvSpPr>
            <p:spPr bwMode="auto">
              <a:xfrm>
                <a:off x="2255838" y="6184900"/>
                <a:ext cx="92075" cy="793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Rectangle 21"/>
              <p:cNvSpPr>
                <a:spLocks noChangeArrowheads="1"/>
              </p:cNvSpPr>
              <p:nvPr/>
            </p:nvSpPr>
            <p:spPr bwMode="auto">
              <a:xfrm>
                <a:off x="2255838" y="6192838"/>
                <a:ext cx="92075" cy="1158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Rectangle 22"/>
              <p:cNvSpPr>
                <a:spLocks noChangeArrowheads="1"/>
              </p:cNvSpPr>
              <p:nvPr/>
            </p:nvSpPr>
            <p:spPr bwMode="auto">
              <a:xfrm>
                <a:off x="2293938" y="6259513"/>
                <a:ext cx="7938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Rectangle 23"/>
              <p:cNvSpPr>
                <a:spLocks noChangeArrowheads="1"/>
              </p:cNvSpPr>
              <p:nvPr/>
            </p:nvSpPr>
            <p:spPr bwMode="auto">
              <a:xfrm>
                <a:off x="2286000" y="6251575"/>
                <a:ext cx="23813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Rectangle 24"/>
              <p:cNvSpPr>
                <a:spLocks noChangeArrowheads="1"/>
              </p:cNvSpPr>
              <p:nvPr/>
            </p:nvSpPr>
            <p:spPr bwMode="auto">
              <a:xfrm>
                <a:off x="2278063" y="6242050"/>
                <a:ext cx="39688" cy="952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Rectangle 25"/>
              <p:cNvSpPr>
                <a:spLocks noChangeArrowheads="1"/>
              </p:cNvSpPr>
              <p:nvPr/>
            </p:nvSpPr>
            <p:spPr bwMode="auto">
              <a:xfrm>
                <a:off x="2271713" y="6234113"/>
                <a:ext cx="53975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29" name="TextBox 128"/>
          <p:cNvSpPr txBox="1"/>
          <p:nvPr/>
        </p:nvSpPr>
        <p:spPr>
          <a:xfrm>
            <a:off x="4446691" y="4082923"/>
            <a:ext cx="278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grpSp>
        <p:nvGrpSpPr>
          <p:cNvPr id="130" name="그룹 129"/>
          <p:cNvGrpSpPr/>
          <p:nvPr/>
        </p:nvGrpSpPr>
        <p:grpSpPr>
          <a:xfrm>
            <a:off x="4742589" y="4107982"/>
            <a:ext cx="403841" cy="214962"/>
            <a:chOff x="3450174" y="4081383"/>
            <a:chExt cx="403841" cy="214962"/>
          </a:xfrm>
        </p:grpSpPr>
        <p:sp>
          <p:nvSpPr>
            <p:cNvPr id="131" name="직사각형 130"/>
            <p:cNvSpPr/>
            <p:nvPr/>
          </p:nvSpPr>
          <p:spPr bwMode="auto">
            <a:xfrm>
              <a:off x="3450174" y="4094324"/>
              <a:ext cx="216000" cy="1739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6637" tIns="0" rIns="76637" bIns="0" anchor="ctr"/>
            <a:lstStyle/>
            <a:p>
              <a:pPr defTabSz="913914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kumimoji="0"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32" name="그룹 34"/>
            <p:cNvGrpSpPr>
              <a:grpSpLocks/>
            </p:cNvGrpSpPr>
            <p:nvPr/>
          </p:nvGrpSpPr>
          <p:grpSpPr bwMode="auto">
            <a:xfrm>
              <a:off x="3640620" y="4081383"/>
              <a:ext cx="213395" cy="214962"/>
              <a:chOff x="2239963" y="6159500"/>
              <a:chExt cx="139700" cy="182563"/>
            </a:xfrm>
          </p:grpSpPr>
          <p:sp>
            <p:nvSpPr>
              <p:cNvPr id="133" name="Rectangle 5"/>
              <p:cNvSpPr>
                <a:spLocks noChangeArrowheads="1"/>
              </p:cNvSpPr>
              <p:nvPr/>
            </p:nvSpPr>
            <p:spPr bwMode="auto">
              <a:xfrm>
                <a:off x="2371725" y="6159500"/>
                <a:ext cx="7938" cy="18256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4" name="Rectangle 9"/>
              <p:cNvSpPr>
                <a:spLocks noChangeArrowheads="1"/>
              </p:cNvSpPr>
              <p:nvPr/>
            </p:nvSpPr>
            <p:spPr bwMode="auto">
              <a:xfrm>
                <a:off x="2363788" y="6167438"/>
                <a:ext cx="7938" cy="1666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5" name="Rectangle 13"/>
              <p:cNvSpPr>
                <a:spLocks noChangeArrowheads="1"/>
              </p:cNvSpPr>
              <p:nvPr/>
            </p:nvSpPr>
            <p:spPr bwMode="auto">
              <a:xfrm>
                <a:off x="2355850" y="6175375"/>
                <a:ext cx="7938" cy="150813"/>
              </a:xfrm>
              <a:prstGeom prst="rect">
                <a:avLst/>
              </a:prstGeom>
              <a:solidFill>
                <a:srgbClr val="40404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6" name="Rectangle 14"/>
              <p:cNvSpPr>
                <a:spLocks noChangeArrowheads="1"/>
              </p:cNvSpPr>
              <p:nvPr/>
            </p:nvSpPr>
            <p:spPr bwMode="auto">
              <a:xfrm>
                <a:off x="2239963" y="6316663"/>
                <a:ext cx="115888" cy="9525"/>
              </a:xfrm>
              <a:prstGeom prst="rect">
                <a:avLst/>
              </a:prstGeom>
              <a:solidFill>
                <a:srgbClr val="40404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7" name="Rectangle 15"/>
              <p:cNvSpPr>
                <a:spLocks noChangeArrowheads="1"/>
              </p:cNvSpPr>
              <p:nvPr/>
            </p:nvSpPr>
            <p:spPr bwMode="auto">
              <a:xfrm>
                <a:off x="2239963" y="6175375"/>
                <a:ext cx="7938" cy="1412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8" name="Rectangle 16"/>
              <p:cNvSpPr>
                <a:spLocks noChangeArrowheads="1"/>
              </p:cNvSpPr>
              <p:nvPr/>
            </p:nvSpPr>
            <p:spPr bwMode="auto">
              <a:xfrm>
                <a:off x="2247900" y="6175375"/>
                <a:ext cx="107950" cy="9525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9" name="Rectangle 17"/>
              <p:cNvSpPr>
                <a:spLocks noChangeArrowheads="1"/>
              </p:cNvSpPr>
              <p:nvPr/>
            </p:nvSpPr>
            <p:spPr bwMode="auto">
              <a:xfrm>
                <a:off x="2347913" y="6184900"/>
                <a:ext cx="7938" cy="131763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0" name="Rectangle 18"/>
              <p:cNvSpPr>
                <a:spLocks noChangeArrowheads="1"/>
              </p:cNvSpPr>
              <p:nvPr/>
            </p:nvSpPr>
            <p:spPr bwMode="auto">
              <a:xfrm>
                <a:off x="2247900" y="6308725"/>
                <a:ext cx="100013" cy="793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1" name="Rectangle 19"/>
              <p:cNvSpPr>
                <a:spLocks noChangeArrowheads="1"/>
              </p:cNvSpPr>
              <p:nvPr/>
            </p:nvSpPr>
            <p:spPr bwMode="auto">
              <a:xfrm>
                <a:off x="2247900" y="6184900"/>
                <a:ext cx="7938" cy="1238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2" name="Rectangle 20"/>
              <p:cNvSpPr>
                <a:spLocks noChangeArrowheads="1"/>
              </p:cNvSpPr>
              <p:nvPr/>
            </p:nvSpPr>
            <p:spPr bwMode="auto">
              <a:xfrm>
                <a:off x="2255838" y="6184900"/>
                <a:ext cx="92075" cy="793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3" name="Rectangle 21"/>
              <p:cNvSpPr>
                <a:spLocks noChangeArrowheads="1"/>
              </p:cNvSpPr>
              <p:nvPr/>
            </p:nvSpPr>
            <p:spPr bwMode="auto">
              <a:xfrm>
                <a:off x="2255838" y="6192838"/>
                <a:ext cx="92075" cy="1158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4" name="Rectangle 22"/>
              <p:cNvSpPr>
                <a:spLocks noChangeArrowheads="1"/>
              </p:cNvSpPr>
              <p:nvPr/>
            </p:nvSpPr>
            <p:spPr bwMode="auto">
              <a:xfrm>
                <a:off x="2293938" y="6259513"/>
                <a:ext cx="7938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5" name="Rectangle 23"/>
              <p:cNvSpPr>
                <a:spLocks noChangeArrowheads="1"/>
              </p:cNvSpPr>
              <p:nvPr/>
            </p:nvSpPr>
            <p:spPr bwMode="auto">
              <a:xfrm>
                <a:off x="2286000" y="6251575"/>
                <a:ext cx="23813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6" name="Rectangle 24"/>
              <p:cNvSpPr>
                <a:spLocks noChangeArrowheads="1"/>
              </p:cNvSpPr>
              <p:nvPr/>
            </p:nvSpPr>
            <p:spPr bwMode="auto">
              <a:xfrm>
                <a:off x="2278063" y="6242050"/>
                <a:ext cx="39688" cy="952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7" name="Rectangle 25"/>
              <p:cNvSpPr>
                <a:spLocks noChangeArrowheads="1"/>
              </p:cNvSpPr>
              <p:nvPr/>
            </p:nvSpPr>
            <p:spPr bwMode="auto">
              <a:xfrm>
                <a:off x="2271713" y="6234113"/>
                <a:ext cx="53975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48" name="TextBox 147"/>
          <p:cNvSpPr txBox="1"/>
          <p:nvPr/>
        </p:nvSpPr>
        <p:spPr>
          <a:xfrm>
            <a:off x="5074808" y="4091549"/>
            <a:ext cx="278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일</a:t>
            </a:r>
            <a:endParaRPr lang="ko-KR" altLang="en-US" sz="800" dirty="0"/>
          </a:p>
        </p:txBody>
      </p:sp>
      <p:grpSp>
        <p:nvGrpSpPr>
          <p:cNvPr id="149" name="그룹 148"/>
          <p:cNvGrpSpPr/>
          <p:nvPr/>
        </p:nvGrpSpPr>
        <p:grpSpPr>
          <a:xfrm>
            <a:off x="6768837" y="174599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0" name="타원 14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51" name="이등변 삼각형 1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6220455" y="147873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3" name="타원 1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54" name="이등변 삼각형 1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4184266" y="449723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6" name="타원 15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57" name="이등변 삼각형 1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58" name="모서리가 둥근 직사각형 157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3294200" y="196246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308877" y="3185195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3308877" y="3497783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4497359" y="468065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</a:t>
            </a:r>
            <a:endParaRPr lang="ko-KR" altLang="en-US" sz="900" dirty="0"/>
          </a:p>
        </p:txBody>
      </p:sp>
      <p:grpSp>
        <p:nvGrpSpPr>
          <p:cNvPr id="165" name="그룹 164"/>
          <p:cNvGrpSpPr/>
          <p:nvPr/>
        </p:nvGrpSpPr>
        <p:grpSpPr>
          <a:xfrm>
            <a:off x="5045729" y="449723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6" name="타원 1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67" name="이등변 삼각형 16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3842464" y="3293207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모서리가 둥근 직사각형 168"/>
          <p:cNvSpPr/>
          <p:nvPr/>
        </p:nvSpPr>
        <p:spPr>
          <a:xfrm>
            <a:off x="4005651" y="3173227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4539238" y="3281239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모서리가 둥근 직사각형 170"/>
          <p:cNvSpPr/>
          <p:nvPr/>
        </p:nvSpPr>
        <p:spPr>
          <a:xfrm>
            <a:off x="4671492" y="3170784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4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8" name="그룹 167"/>
          <p:cNvGrpSpPr/>
          <p:nvPr/>
        </p:nvGrpSpPr>
        <p:grpSpPr>
          <a:xfrm>
            <a:off x="2566938" y="207098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2" name="타원 17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73" name="이등변 삼각형 17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70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752232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05677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 후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 후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6398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374044"/>
              </p:ext>
            </p:extLst>
          </p:nvPr>
        </p:nvGraphicFramePr>
        <p:xfrm>
          <a:off x="7269163" y="1052736"/>
          <a:ext cx="1715394" cy="19045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홈 화면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 사용자 이름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로그아웃 버튼 누르면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로그아웃됨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정보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메뉴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25" name="직선 연결선 24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651689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 정보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35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6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graphicFrame>
        <p:nvGraphicFramePr>
          <p:cNvPr id="37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693699"/>
              </p:ext>
            </p:extLst>
          </p:nvPr>
        </p:nvGraphicFramePr>
        <p:xfrm>
          <a:off x="1809968" y="3828438"/>
          <a:ext cx="5372571" cy="2285110"/>
        </p:xfrm>
        <a:graphic>
          <a:graphicData uri="http://schemas.openxmlformats.org/drawingml/2006/table">
            <a:tbl>
              <a:tblPr/>
              <a:tblGrid>
                <a:gridCol w="7209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961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550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102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글 제목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1027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1809968" y="1177787"/>
            <a:ext cx="5360554" cy="2126332"/>
          </a:xfrm>
          <a:prstGeom prst="rect">
            <a:avLst/>
          </a:prstGeom>
          <a:solidFill>
            <a:srgbClr val="FFE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로고</a:t>
            </a:r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9" name="TextBox 64"/>
          <p:cNvSpPr txBox="1">
            <a:spLocks noChangeArrowheads="1"/>
          </p:cNvSpPr>
          <p:nvPr/>
        </p:nvSpPr>
        <p:spPr bwMode="auto">
          <a:xfrm>
            <a:off x="1810244" y="3553627"/>
            <a:ext cx="2360613" cy="23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defTabSz="911225"/>
            <a:r>
              <a:rPr lang="ko-KR" altLang="en-US" sz="1000" b="1" dirty="0" err="1" smtClean="0">
                <a:solidFill>
                  <a:srgbClr val="000000"/>
                </a:solidFill>
                <a:latin typeface="+mn-ea"/>
              </a:rPr>
              <a:t>전체글보기</a:t>
            </a:r>
            <a:endParaRPr kumimoji="0" lang="en-US" altLang="ko-KR" sz="10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43802" y="3561543"/>
            <a:ext cx="4267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endParaRPr lang="ko-KR" altLang="en-US" sz="8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912257" y="65183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44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15815" y="1268760"/>
            <a:ext cx="252028" cy="288032"/>
            <a:chOff x="1210666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타원 45"/>
            <p:cNvSpPr/>
            <p:nvPr/>
          </p:nvSpPr>
          <p:spPr>
            <a:xfrm>
              <a:off x="1210666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9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2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7620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게시판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63629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76304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판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321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989570"/>
              </p:ext>
            </p:extLst>
          </p:nvPr>
        </p:nvGraphicFramePr>
        <p:xfrm>
          <a:off x="7269163" y="1052736"/>
          <a:ext cx="1715394" cy="148661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페이지 탭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페이지당 보여질 레코드 수 설정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(10/15/20)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글쓰기 페이지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제목 클릭 시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검색 조건에 따라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06686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36326"/>
              </p:ext>
            </p:extLst>
          </p:nvPr>
        </p:nvGraphicFramePr>
        <p:xfrm>
          <a:off x="1809968" y="1556792"/>
          <a:ext cx="5372571" cy="3692838"/>
        </p:xfrm>
        <a:graphic>
          <a:graphicData uri="http://schemas.openxmlformats.org/drawingml/2006/table">
            <a:tbl>
              <a:tblPr/>
              <a:tblGrid>
                <a:gridCol w="2855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685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/>
                <a:gridCol w="648072"/>
                <a:gridCol w="4502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102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글 제목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1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Hello~! I Like Cat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[10]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33" y="5949280"/>
            <a:ext cx="2118240" cy="254488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5724128" y="1294638"/>
            <a:ext cx="1532110" cy="234831"/>
            <a:chOff x="1815754" y="3286046"/>
            <a:chExt cx="1532110" cy="234831"/>
          </a:xfrm>
        </p:grpSpPr>
        <p:grpSp>
          <p:nvGrpSpPr>
            <p:cNvPr id="33" name="그룹 32"/>
            <p:cNvGrpSpPr/>
            <p:nvPr/>
          </p:nvGrpSpPr>
          <p:grpSpPr>
            <a:xfrm>
              <a:off x="1815754" y="3286046"/>
              <a:ext cx="569120" cy="214962"/>
              <a:chOff x="6549106" y="1679998"/>
              <a:chExt cx="569120" cy="214962"/>
            </a:xfrm>
          </p:grpSpPr>
          <p:sp>
            <p:nvSpPr>
              <p:cNvPr id="35" name="직사각형 34"/>
              <p:cNvSpPr/>
              <p:nvPr/>
            </p:nvSpPr>
            <p:spPr bwMode="auto">
              <a:xfrm>
                <a:off x="6549106" y="1691284"/>
                <a:ext cx="543174" cy="1739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76637" tIns="0" rIns="76637" bIns="0" anchor="ctr"/>
              <a:lstStyle/>
              <a:p>
                <a:pPr defTabSz="913914"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  <a:endParaRPr kumimoji="0"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36" name="그룹 34"/>
              <p:cNvGrpSpPr>
                <a:grpSpLocks/>
              </p:cNvGrpSpPr>
              <p:nvPr/>
            </p:nvGrpSpPr>
            <p:grpSpPr bwMode="auto">
              <a:xfrm>
                <a:off x="6904831" y="1679998"/>
                <a:ext cx="213395" cy="214962"/>
                <a:chOff x="2239963" y="6159500"/>
                <a:chExt cx="139700" cy="182563"/>
              </a:xfrm>
            </p:grpSpPr>
            <p:sp>
              <p:nvSpPr>
                <p:cNvPr id="37" name="Rectangle 5"/>
                <p:cNvSpPr>
                  <a:spLocks noChangeArrowheads="1"/>
                </p:cNvSpPr>
                <p:nvPr/>
              </p:nvSpPr>
              <p:spPr bwMode="auto">
                <a:xfrm>
                  <a:off x="2371725" y="6159500"/>
                  <a:ext cx="7938" cy="18256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kumimoji="0"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8" name="Rectangle 9"/>
                <p:cNvSpPr>
                  <a:spLocks noChangeArrowheads="1"/>
                </p:cNvSpPr>
                <p:nvPr/>
              </p:nvSpPr>
              <p:spPr bwMode="auto">
                <a:xfrm>
                  <a:off x="2363788" y="6167438"/>
                  <a:ext cx="7938" cy="166688"/>
                </a:xfrm>
                <a:prstGeom prst="rect">
                  <a:avLst/>
                </a:prstGeom>
                <a:solidFill>
                  <a:srgbClr val="D4D0C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kumimoji="0"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9" name="Rectangle 13"/>
                <p:cNvSpPr>
                  <a:spLocks noChangeArrowheads="1"/>
                </p:cNvSpPr>
                <p:nvPr/>
              </p:nvSpPr>
              <p:spPr bwMode="auto">
                <a:xfrm>
                  <a:off x="2355850" y="6175375"/>
                  <a:ext cx="7938" cy="150813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kumimoji="0"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0" name="Rectangle 14"/>
                <p:cNvSpPr>
                  <a:spLocks noChangeArrowheads="1"/>
                </p:cNvSpPr>
                <p:nvPr/>
              </p:nvSpPr>
              <p:spPr bwMode="auto">
                <a:xfrm>
                  <a:off x="2239963" y="6316663"/>
                  <a:ext cx="115888" cy="9525"/>
                </a:xfrm>
                <a:prstGeom prst="rect">
                  <a:avLst/>
                </a:prstGeom>
                <a:solidFill>
                  <a:srgbClr val="40404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kumimoji="0"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1" name="Rectangle 15"/>
                <p:cNvSpPr>
                  <a:spLocks noChangeArrowheads="1"/>
                </p:cNvSpPr>
                <p:nvPr/>
              </p:nvSpPr>
              <p:spPr bwMode="auto">
                <a:xfrm>
                  <a:off x="2239963" y="6175375"/>
                  <a:ext cx="7938" cy="141288"/>
                </a:xfrm>
                <a:prstGeom prst="rect">
                  <a:avLst/>
                </a:prstGeom>
                <a:solidFill>
                  <a:srgbClr val="D4D0C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kumimoji="0"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2" name="Rectangle 16"/>
                <p:cNvSpPr>
                  <a:spLocks noChangeArrowheads="1"/>
                </p:cNvSpPr>
                <p:nvPr/>
              </p:nvSpPr>
              <p:spPr bwMode="auto">
                <a:xfrm>
                  <a:off x="2247900" y="6175375"/>
                  <a:ext cx="107950" cy="9525"/>
                </a:xfrm>
                <a:prstGeom prst="rect">
                  <a:avLst/>
                </a:prstGeom>
                <a:solidFill>
                  <a:srgbClr val="D4D0C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kumimoji="0"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3" name="Rectangle 17"/>
                <p:cNvSpPr>
                  <a:spLocks noChangeArrowheads="1"/>
                </p:cNvSpPr>
                <p:nvPr/>
              </p:nvSpPr>
              <p:spPr bwMode="auto">
                <a:xfrm>
                  <a:off x="2347913" y="6184900"/>
                  <a:ext cx="7938" cy="131763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kumimoji="0"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1" name="Rectangle 18"/>
                <p:cNvSpPr>
                  <a:spLocks noChangeArrowheads="1"/>
                </p:cNvSpPr>
                <p:nvPr/>
              </p:nvSpPr>
              <p:spPr bwMode="auto">
                <a:xfrm>
                  <a:off x="2247900" y="6308725"/>
                  <a:ext cx="100013" cy="7938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kumimoji="0"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2" name="Rectangle 19"/>
                <p:cNvSpPr>
                  <a:spLocks noChangeArrowheads="1"/>
                </p:cNvSpPr>
                <p:nvPr/>
              </p:nvSpPr>
              <p:spPr bwMode="auto">
                <a:xfrm>
                  <a:off x="2247900" y="6184900"/>
                  <a:ext cx="7938" cy="12382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kumimoji="0"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3" name="Rectangle 20"/>
                <p:cNvSpPr>
                  <a:spLocks noChangeArrowheads="1"/>
                </p:cNvSpPr>
                <p:nvPr/>
              </p:nvSpPr>
              <p:spPr bwMode="auto">
                <a:xfrm>
                  <a:off x="2255838" y="6184900"/>
                  <a:ext cx="92075" cy="793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kumimoji="0"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4" name="Rectangle 21"/>
                <p:cNvSpPr>
                  <a:spLocks noChangeArrowheads="1"/>
                </p:cNvSpPr>
                <p:nvPr/>
              </p:nvSpPr>
              <p:spPr bwMode="auto">
                <a:xfrm>
                  <a:off x="2255838" y="6192838"/>
                  <a:ext cx="92075" cy="115888"/>
                </a:xfrm>
                <a:prstGeom prst="rect">
                  <a:avLst/>
                </a:prstGeom>
                <a:solidFill>
                  <a:srgbClr val="D4D0C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kumimoji="0"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7" name="Rectangle 22"/>
                <p:cNvSpPr>
                  <a:spLocks noChangeArrowheads="1"/>
                </p:cNvSpPr>
                <p:nvPr/>
              </p:nvSpPr>
              <p:spPr bwMode="auto">
                <a:xfrm>
                  <a:off x="2293938" y="6259513"/>
                  <a:ext cx="7938" cy="793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kumimoji="0"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8" name="Rectangle 23"/>
                <p:cNvSpPr>
                  <a:spLocks noChangeArrowheads="1"/>
                </p:cNvSpPr>
                <p:nvPr/>
              </p:nvSpPr>
              <p:spPr bwMode="auto">
                <a:xfrm>
                  <a:off x="2286000" y="6251575"/>
                  <a:ext cx="23813" cy="793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kumimoji="0"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9" name="Rectangle 24"/>
                <p:cNvSpPr>
                  <a:spLocks noChangeArrowheads="1"/>
                </p:cNvSpPr>
                <p:nvPr/>
              </p:nvSpPr>
              <p:spPr bwMode="auto">
                <a:xfrm>
                  <a:off x="2278063" y="6242050"/>
                  <a:ext cx="39688" cy="952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kumimoji="0"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0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1713" y="6234113"/>
                  <a:ext cx="53975" cy="793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kumimoji="0"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34" name="TextBox 33"/>
            <p:cNvSpPr txBox="1"/>
            <p:nvPr/>
          </p:nvSpPr>
          <p:spPr>
            <a:xfrm>
              <a:off x="2336049" y="3305433"/>
              <a:ext cx="10118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Records per page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모서리가 둥근 직사각형 60"/>
          <p:cNvSpPr/>
          <p:nvPr/>
        </p:nvSpPr>
        <p:spPr>
          <a:xfrm>
            <a:off x="6614011" y="5721630"/>
            <a:ext cx="576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글쓰기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002440" y="544357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타원 6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4" name="이등변 삼각형 6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561041" y="105320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타원 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520169" y="9528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843808" y="1550733"/>
            <a:ext cx="252028" cy="288032"/>
            <a:chOff x="1210666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6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1" name="이등변 삼각형 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/>
          <p:cNvSpPr/>
          <p:nvPr/>
        </p:nvSpPr>
        <p:spPr bwMode="auto">
          <a:xfrm>
            <a:off x="4681888" y="5478972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145128" y="5468481"/>
            <a:ext cx="459964" cy="184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grpSp>
        <p:nvGrpSpPr>
          <p:cNvPr id="83" name="그룹 82"/>
          <p:cNvGrpSpPr/>
          <p:nvPr/>
        </p:nvGrpSpPr>
        <p:grpSpPr>
          <a:xfrm>
            <a:off x="6524631" y="52835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타원 8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5" name="이등변 삼각형 8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542343" y="543921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검색조</a:t>
            </a:r>
            <a:r>
              <a:rPr lang="ko-KR" altLang="en-US" sz="900" dirty="0"/>
              <a:t>건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3205608" y="5473726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 제목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34"/>
          <p:cNvGrpSpPr>
            <a:grpSpLocks/>
          </p:cNvGrpSpPr>
          <p:nvPr/>
        </p:nvGrpSpPr>
        <p:grpSpPr bwMode="auto">
          <a:xfrm>
            <a:off x="4409379" y="5474615"/>
            <a:ext cx="213395" cy="214962"/>
            <a:chOff x="2239963" y="6159500"/>
            <a:chExt cx="139700" cy="182563"/>
          </a:xfrm>
        </p:grpSpPr>
        <p:sp>
          <p:nvSpPr>
            <p:cNvPr id="89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5" name="직사각형 104"/>
          <p:cNvSpPr/>
          <p:nvPr/>
        </p:nvSpPr>
        <p:spPr bwMode="auto">
          <a:xfrm>
            <a:off x="3201074" y="5635553"/>
            <a:ext cx="1384603" cy="3137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 제목</a:t>
            </a:r>
            <a:endParaRPr kumimoji="0"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54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1329</Words>
  <Application>Microsoft Office PowerPoint</Application>
  <PresentationFormat>화면 슬라이드 쇼(4:3)</PresentationFormat>
  <Paragraphs>526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희원</dc:creator>
  <cp:lastModifiedBy>김 희원</cp:lastModifiedBy>
  <cp:revision>20</cp:revision>
  <dcterms:created xsi:type="dcterms:W3CDTF">2018-09-20T00:19:56Z</dcterms:created>
  <dcterms:modified xsi:type="dcterms:W3CDTF">2018-09-20T10:41:38Z</dcterms:modified>
</cp:coreProperties>
</file>