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69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5"/>
    <a:srgbClr val="FFEFE5"/>
    <a:srgbClr val="FFEFEF"/>
    <a:srgbClr val="FFF1EF"/>
    <a:srgbClr val="FFFFFF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5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4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2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76606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85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6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9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사용자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YYYY.MM.DD</a:t>
            </a:r>
          </a:p>
          <a:p>
            <a:pPr eaLnBrk="1" hangingPunct="1"/>
            <a:r>
              <a:rPr lang="en-US" altLang="ko-KR" sz="1400" dirty="0" smtClean="0"/>
              <a:t>Version : v1</a:t>
            </a:r>
            <a:endParaRPr lang="ko-KR" altLang="en-US" sz="1400" dirty="0"/>
          </a:p>
        </p:txBody>
      </p:sp>
      <p:pic>
        <p:nvPicPr>
          <p:cNvPr id="1026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게시물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31749"/>
              </p:ext>
            </p:extLst>
          </p:nvPr>
        </p:nvGraphicFramePr>
        <p:xfrm>
          <a:off x="7269163" y="1052736"/>
          <a:ext cx="1715394" cy="200336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목록으로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 내용 입력후 댓글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수정가능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삭제가능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삭제 후 게시판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0855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63267" y="4817404"/>
            <a:ext cx="5057005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49771" y="4978949"/>
            <a:ext cx="4250421" cy="541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72200" y="4951899"/>
            <a:ext cx="529874" cy="595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77204" y="458657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44463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57218" y="10763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31170" y="480788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6498949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52044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타원 5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413778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1170" y="19584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4347"/>
              </p:ext>
            </p:extLst>
          </p:nvPr>
        </p:nvGraphicFramePr>
        <p:xfrm>
          <a:off x="7269163" y="1052736"/>
          <a:ext cx="1715394" cy="178264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수정된 글 저장 후 글 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제목과 내용이 모두 있어야 수정된 글 저장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이전페이지로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4164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49168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523154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안녕하세요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8" name="직사각형 37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6463763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337749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46446" y="2492896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반</a:t>
            </a:r>
            <a:r>
              <a:rPr lang="ko-KR" altLang="en-US" sz="900" dirty="0" smtClean="0"/>
              <a:t>갑습니다</a:t>
            </a:r>
            <a:r>
              <a:rPr lang="en-US" altLang="ko-KR" sz="900" dirty="0" smtClean="0"/>
              <a:t>~!</a:t>
            </a:r>
          </a:p>
        </p:txBody>
      </p:sp>
      <p:pic>
        <p:nvPicPr>
          <p:cNvPr id="51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6025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905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81917"/>
              </p:ext>
            </p:extLst>
          </p:nvPr>
        </p:nvGraphicFramePr>
        <p:xfrm>
          <a:off x="7269163" y="830261"/>
          <a:ext cx="1767333" cy="5805489"/>
        </p:xfrm>
        <a:graphic>
          <a:graphicData uri="http://schemas.openxmlformats.org/drawingml/2006/table">
            <a:tbl>
              <a:tblPr/>
              <a:tblGrid>
                <a:gridCol w="1767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32317"/>
              </p:ext>
            </p:extLst>
          </p:nvPr>
        </p:nvGraphicFramePr>
        <p:xfrm>
          <a:off x="7269163" y="1052736"/>
          <a:ext cx="1715394" cy="14994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수정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삭제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본인이 작성하지 않은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 버튼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입력해야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394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0134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235896"/>
            <a:ext cx="5057005" cy="164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00506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242454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23909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470588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13991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6726479" y="424301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타원 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5902648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979712" y="473575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49067" y="473238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051720" y="4963886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746157" y="476398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776634" y="42695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타원 7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768244" y="51571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타원 7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0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1570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305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3993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76214"/>
              </p:ext>
            </p:extLst>
          </p:nvPr>
        </p:nvGraphicFramePr>
        <p:xfrm>
          <a:off x="7269163" y="1052736"/>
          <a:ext cx="1715394" cy="185816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변경 후 수정 완료 버튼 클릭 시 수정됨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 완료와 동시에 마지막 글 작성 시간 업데이트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3749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667944"/>
            <a:ext cx="5057005" cy="1209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43711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7174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714086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945584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6122977" y="4967046"/>
            <a:ext cx="76050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72969" y="47140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타원 5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9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9223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 정보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25032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 페이지로 이동해야 비밀번호 수정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1012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08318"/>
              </p:ext>
            </p:extLst>
          </p:nvPr>
        </p:nvGraphicFramePr>
        <p:xfrm>
          <a:off x="1912464" y="1916832"/>
          <a:ext cx="5155991" cy="2448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coco1616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010-2222-1111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hihi001@naver.com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2018-10-21 21:42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3563888" y="468065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112258" y="44972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470452" y="4669396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5018822" y="44859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6091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4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6540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34272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클릭 시 수정 완료 후 내 정보페이지로 이동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1353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8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0377"/>
              </p:ext>
            </p:extLst>
          </p:nvPr>
        </p:nvGraphicFramePr>
        <p:xfrm>
          <a:off x="1912464" y="1916832"/>
          <a:ext cx="5155991" cy="1836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8" name="TextBox 177"/>
          <p:cNvSpPr txBox="1"/>
          <p:nvPr/>
        </p:nvSpPr>
        <p:spPr>
          <a:xfrm>
            <a:off x="3294335" y="1959962"/>
            <a:ext cx="68800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coco1666</a:t>
            </a:r>
            <a:endParaRPr lang="ko-KR" altLang="en-US" sz="900" dirty="0"/>
          </a:p>
        </p:txBody>
      </p:sp>
      <p:grpSp>
        <p:nvGrpSpPr>
          <p:cNvPr id="179" name="그룹 178"/>
          <p:cNvGrpSpPr/>
          <p:nvPr/>
        </p:nvGrpSpPr>
        <p:grpSpPr>
          <a:xfrm>
            <a:off x="3830617" y="17774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타원 17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1" name="이등변 삼각형 1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2" name="모서리가 둥근 직사각형 181"/>
          <p:cNvSpPr/>
          <p:nvPr/>
        </p:nvSpPr>
        <p:spPr>
          <a:xfrm>
            <a:off x="3563888" y="468065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4112258" y="44972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4" name="타원 1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5" name="이등변 삼각형 1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6" name="모서리가 둥근 직사각형 185"/>
          <p:cNvSpPr/>
          <p:nvPr/>
        </p:nvSpPr>
        <p:spPr>
          <a:xfrm>
            <a:off x="4470452" y="4669396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5018822" y="44859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타원 1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9" name="이등변 삼각형 1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00" name="모서리가 둥근 직사각형 199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one1@naver.com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모서리가 둥근 직사각형 206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79481" y="2421707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멤버십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379030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789920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7948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 가입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7948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7948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수정</a:t>
            </a:r>
          </a:p>
        </p:txBody>
      </p:sp>
      <p:cxnSp>
        <p:nvCxnSpPr>
          <p:cNvPr id="11" name="꺾인 연결선 10"/>
          <p:cNvCxnSpPr/>
          <p:nvPr/>
        </p:nvCxnSpPr>
        <p:spPr bwMode="auto">
          <a:xfrm rot="5400000">
            <a:off x="2308358" y="148026"/>
            <a:ext cx="936923" cy="361043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꺾인 연결선 12"/>
          <p:cNvCxnSpPr/>
          <p:nvPr/>
        </p:nvCxnSpPr>
        <p:spPr bwMode="auto">
          <a:xfrm rot="16200000" flipH="1">
            <a:off x="4183719" y="2022733"/>
            <a:ext cx="796307" cy="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08374" y="158281"/>
            <a:ext cx="936104" cy="35891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378637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378637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378637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수정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737903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737903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737903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3786371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삭제</a:t>
            </a: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2953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1176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3637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113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성공 후 홈 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979712" y="2348880"/>
            <a:ext cx="3744416" cy="2376264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888117" y="251372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891094" y="309927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712611" y="2778268"/>
            <a:ext cx="2278619" cy="1517488"/>
            <a:chOff x="2699792" y="2852936"/>
            <a:chExt cx="2278619" cy="1517488"/>
          </a:xfrm>
        </p:grpSpPr>
        <p:grpSp>
          <p:nvGrpSpPr>
            <p:cNvPr id="61" name="그룹 60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72" name="그림 71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3" name="TextBox 72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1" name="TextBox 70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62" name="그룹 61"/>
            <p:cNvGrpSpPr/>
            <p:nvPr/>
          </p:nvGrpSpPr>
          <p:grpSpPr>
            <a:xfrm>
              <a:off x="3009422" y="4105689"/>
              <a:ext cx="1659358" cy="264735"/>
              <a:chOff x="3019378" y="4105689"/>
              <a:chExt cx="1659358" cy="264735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4027489" y="4109908"/>
                <a:ext cx="651247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로그인</a:t>
                </a:r>
                <a:endParaRPr lang="ko-KR" altLang="en-US" sz="900" dirty="0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3019378" y="4105689"/>
                <a:ext cx="740776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회원가입</a:t>
                </a:r>
                <a:endParaRPr lang="ko-KR" altLang="en-US" sz="900" dirty="0"/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4531122" y="3775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954598" y="37631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3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489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3179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입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355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81048"/>
              </p:ext>
            </p:extLst>
          </p:nvPr>
        </p:nvGraphicFramePr>
        <p:xfrm>
          <a:off x="7269163" y="1052736"/>
          <a:ext cx="1715394" cy="188017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중복 여부 알려줌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 완료되면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 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영문대소문자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숫자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특수문자 모두 포함 최소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7503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69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39650"/>
              </p:ext>
            </p:extLst>
          </p:nvPr>
        </p:nvGraphicFramePr>
        <p:xfrm>
          <a:off x="1912464" y="1916832"/>
          <a:ext cx="5155991" cy="2142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907704" y="1182086"/>
            <a:ext cx="5184576" cy="362401"/>
            <a:chOff x="-2425694" y="-341749"/>
            <a:chExt cx="5356084" cy="362401"/>
          </a:xfrm>
          <a:solidFill>
            <a:srgbClr val="D67484"/>
          </a:solidFill>
        </p:grpSpPr>
        <p:sp>
          <p:nvSpPr>
            <p:cNvPr id="84" name="직사각형 83"/>
            <p:cNvSpPr/>
            <p:nvPr/>
          </p:nvSpPr>
          <p:spPr bwMode="auto">
            <a:xfrm>
              <a:off x="-2425694" y="-341749"/>
              <a:ext cx="5356084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가입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28184" y="1962986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297555" y="3797690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65507" y="379769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635896" y="468065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6768837" y="17459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0" name="타원 14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1" name="이등변 삼각형 1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220455" y="14787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타원 1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4" name="이등변 삼각형 1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184266" y="44972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6" name="타원 15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7" name="이등변 삼각형 1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4497359" y="468065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5045729" y="44972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168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" name="그룹 167"/>
          <p:cNvGrpSpPr/>
          <p:nvPr/>
        </p:nvGrpSpPr>
        <p:grpSpPr>
          <a:xfrm>
            <a:off x="2566938" y="20709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2" name="타원 1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3" name="이등변 삼각형 1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5223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0567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6398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74044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홈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사용자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5168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5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12257" y="65183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4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15815" y="1268760"/>
            <a:ext cx="252028" cy="288032"/>
            <a:chOff x="1210666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타원 45"/>
            <p:cNvSpPr/>
            <p:nvPr/>
          </p:nvSpPr>
          <p:spPr>
            <a:xfrm>
              <a:off x="1210666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3629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7630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판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21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01590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페이지 탭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제목 클릭 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 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조건에 따라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6686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36326"/>
              </p:ext>
            </p:extLst>
          </p:nvPr>
        </p:nvGraphicFramePr>
        <p:xfrm>
          <a:off x="1809968" y="1556792"/>
          <a:ext cx="5372571" cy="3692838"/>
        </p:xfrm>
        <a:graphic>
          <a:graphicData uri="http://schemas.openxmlformats.org/drawingml/2006/table">
            <a:tbl>
              <a:tblPr/>
              <a:tblGrid>
                <a:gridCol w="2855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8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/>
                <a:gridCol w="648072"/>
                <a:gridCol w="4502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Hello~! I Like Cat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[10]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49280"/>
            <a:ext cx="2118240" cy="254488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6614011" y="5721630"/>
            <a:ext cx="576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글쓰기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002440" y="54435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20169" y="9528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843808" y="1550733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4681888" y="54789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45128" y="5468481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6524631" y="52835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42343" y="54392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205608" y="547372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34"/>
          <p:cNvGrpSpPr>
            <a:grpSpLocks/>
          </p:cNvGrpSpPr>
          <p:nvPr/>
        </p:nvGrpSpPr>
        <p:grpSpPr bwMode="auto">
          <a:xfrm>
            <a:off x="4409379" y="5474615"/>
            <a:ext cx="213395" cy="214962"/>
            <a:chOff x="2239963" y="6159500"/>
            <a:chExt cx="139700" cy="182563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/>
          <p:cNvSpPr/>
          <p:nvPr/>
        </p:nvSpPr>
        <p:spPr bwMode="auto">
          <a:xfrm>
            <a:off x="3201074" y="5635553"/>
            <a:ext cx="1384603" cy="3137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5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57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8986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3419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52907"/>
              </p:ext>
            </p:extLst>
          </p:nvPr>
        </p:nvGraphicFramePr>
        <p:xfrm>
          <a:off x="7269163" y="1052736"/>
          <a:ext cx="1715394" cy="175825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게시물 등록 후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조회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9693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smtClean="0">
                <a:solidFill>
                  <a:schemeClr val="tx1"/>
                </a:solidFill>
                <a:latin typeface="+mn-ea"/>
                <a:ea typeface="+mn-ea"/>
              </a:rPr>
              <a:t>게시물 등록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5456310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22595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취</a:t>
            </a:r>
            <a:r>
              <a:rPr lang="ko-KR" altLang="en-US" sz="900">
                <a:solidFill>
                  <a:schemeClr val="tx1"/>
                </a:solidFill>
              </a:rPr>
              <a:t>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869392" y="55663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47789" y="5566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43" name="직사각형 42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쓰기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1182</Words>
  <Application>Microsoft Office PowerPoint</Application>
  <PresentationFormat>화면 슬라이드 쇼(4:3)</PresentationFormat>
  <Paragraphs>458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25</cp:revision>
  <dcterms:created xsi:type="dcterms:W3CDTF">2018-09-20T00:19:56Z</dcterms:created>
  <dcterms:modified xsi:type="dcterms:W3CDTF">2018-10-22T00:40:53Z</dcterms:modified>
</cp:coreProperties>
</file>