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3" r:id="rId27"/>
    <p:sldId id="286" r:id="rId28"/>
    <p:sldId id="288" r:id="rId29"/>
    <p:sldId id="289" r:id="rId30"/>
    <p:sldId id="284" r:id="rId31"/>
    <p:sldId id="290" r:id="rId32"/>
    <p:sldId id="291" r:id="rId33"/>
    <p:sldId id="292" r:id="rId34"/>
    <p:sldId id="293" r:id="rId35"/>
    <p:sldId id="294" r:id="rId36"/>
    <p:sldId id="285" r:id="rId37"/>
    <p:sldId id="295" r:id="rId38"/>
    <p:sldId id="298" r:id="rId39"/>
    <p:sldId id="296" r:id="rId40"/>
    <p:sldId id="29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10" autoAdjust="0"/>
  </p:normalViewPr>
  <p:slideViewPr>
    <p:cSldViewPr>
      <p:cViewPr>
        <p:scale>
          <a:sx n="110" d="100"/>
          <a:sy n="110" d="100"/>
        </p:scale>
        <p:origin x="-1644" y="-222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2018.10.25</a:t>
            </a:r>
          </a:p>
          <a:p>
            <a:pPr eaLnBrk="1" hangingPunct="1"/>
            <a:r>
              <a:rPr lang="en-US" altLang="ko-KR" sz="1400" dirty="0" smtClean="0"/>
              <a:t>Version </a:t>
            </a:r>
            <a:r>
              <a:rPr lang="en-US" altLang="ko-KR" sz="1400" smtClean="0"/>
              <a:t>: v1.2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3571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520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756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39696" y="2496702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887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06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38550"/>
              </p:ext>
            </p:extLst>
          </p:nvPr>
        </p:nvGraphicFramePr>
        <p:xfrm>
          <a:off x="7269163" y="1052736"/>
          <a:ext cx="1715394" cy="15459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6233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533175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9648"/>
              </p:ext>
            </p:extLst>
          </p:nvPr>
        </p:nvGraphicFramePr>
        <p:xfrm>
          <a:off x="1809967" y="2685419"/>
          <a:ext cx="5368785" cy="2527352"/>
        </p:xfrm>
        <a:graphic>
          <a:graphicData uri="http://schemas.openxmlformats.org/drawingml/2006/table">
            <a:tbl>
              <a:tblPr/>
              <a:tblGrid>
                <a:gridCol w="31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9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456"/>
                <a:gridCol w="1108043"/>
                <a:gridCol w="1049793"/>
                <a:gridCol w="720080"/>
                <a:gridCol w="69286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010-22**-*212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2018-10-15 12:20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/>
                        <a:t>Vip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299023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19582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40543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2874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56792"/>
            <a:ext cx="5327093" cy="54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4693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17218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1756344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1750277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461402" y="2496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15012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19338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194196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716016" y="17279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2200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7721"/>
              </p:ext>
            </p:extLst>
          </p:nvPr>
        </p:nvGraphicFramePr>
        <p:xfrm>
          <a:off x="7269163" y="1052736"/>
          <a:ext cx="1715394" cy="19580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54280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53703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54474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53595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350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55628"/>
              </p:ext>
            </p:extLst>
          </p:nvPr>
        </p:nvGraphicFramePr>
        <p:xfrm>
          <a:off x="1912464" y="1926033"/>
          <a:ext cx="5155991" cy="3124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137205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124264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0458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86304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47079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529833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47274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2836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78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1452"/>
              </p:ext>
            </p:extLst>
          </p:nvPr>
        </p:nvGraphicFramePr>
        <p:xfrm>
          <a:off x="1912464" y="1935072"/>
          <a:ext cx="5155991" cy="306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6380151" y="1725110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캐시 회수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675998" y="1725110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캐시 지급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971444" y="1725551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캐시 목록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58455" y="1724937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결제 목록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8186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614811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616756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70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1072"/>
              </p:ext>
            </p:extLst>
          </p:nvPr>
        </p:nvGraphicFramePr>
        <p:xfrm>
          <a:off x="1912464" y="1926033"/>
          <a:ext cx="5155991" cy="3430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121891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108950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2627921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01045647891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4276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544235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타원 8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2121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919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결제목록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결제목록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0566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3716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결제 목록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결제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결제 목록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6270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03995"/>
              </p:ext>
            </p:extLst>
          </p:nvPr>
        </p:nvGraphicFramePr>
        <p:xfrm>
          <a:off x="1883850" y="2605204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종류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2018097100011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결제실패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872678" y="1973582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26690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9916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65692" y="20015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21876" y="2076046"/>
            <a:ext cx="726415" cy="258353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2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7355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082304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6192180" y="18831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63688" y="236620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2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06915" y="2421707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668345" y="2424164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06.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54931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6915" y="277343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06915" y="313347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6915" y="349351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208932" y="48767"/>
            <a:ext cx="936923" cy="38089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0800000" flipV="1">
            <a:off x="3725833" y="1953245"/>
            <a:ext cx="856038" cy="7987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88418" y="78237"/>
            <a:ext cx="939380" cy="37524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1547664" y="278174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547664" y="314178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547664" y="350182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68346" y="278502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68346" y="314506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68346" y="350510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7668344" y="3865441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983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059834" y="278420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59834" y="314424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059834" y="350428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059832" y="38646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결제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059832" y="422466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사용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059832" y="458470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지급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59834" y="494345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회수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44009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카테고리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44010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644010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644010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44008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56177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05.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156178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156178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156178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56176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51" name="꺾인 연결선 50"/>
          <p:cNvCxnSpPr>
            <a:stCxn id="7" idx="0"/>
          </p:cNvCxnSpPr>
          <p:nvPr/>
        </p:nvCxnSpPr>
        <p:spPr>
          <a:xfrm rot="5400000" flipH="1" flipV="1">
            <a:off x="3164156" y="1005630"/>
            <a:ext cx="468872" cy="23665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7" idx="0"/>
          </p:cNvCxnSpPr>
          <p:nvPr/>
        </p:nvCxnSpPr>
        <p:spPr>
          <a:xfrm rot="5400000" flipH="1" flipV="1">
            <a:off x="5074754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5400000" flipH="1" flipV="1">
            <a:off x="6593412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944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6317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24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30534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1633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14336"/>
              </p:ext>
            </p:extLst>
          </p:nvPr>
        </p:nvGraphicFramePr>
        <p:xfrm>
          <a:off x="1912464" y="2084795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2856981" y="19407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838698" y="270468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964453" y="282900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</a:t>
            </a:r>
            <a:r>
              <a:rPr lang="ko-KR" altLang="en-US" sz="1000" dirty="0"/>
              <a:t>급</a:t>
            </a:r>
            <a:r>
              <a:rPr lang="ko-KR" altLang="en-US" sz="1000" dirty="0" smtClean="0"/>
              <a:t>캐시 금액 선택</a:t>
            </a:r>
            <a:endParaRPr lang="ko-KR" altLang="en-US" sz="10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1964453" y="307522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2051720" y="3113811"/>
            <a:ext cx="704722" cy="246221"/>
            <a:chOff x="2051720" y="2945848"/>
            <a:chExt cx="704722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051720" y="3467448"/>
            <a:ext cx="775254" cy="246221"/>
            <a:chOff x="2051720" y="2945848"/>
            <a:chExt cx="775254" cy="246221"/>
          </a:xfrm>
        </p:grpSpPr>
        <p:sp>
          <p:nvSpPr>
            <p:cNvPr id="84" name="타원 8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105075" y="3113810"/>
            <a:ext cx="704722" cy="246221"/>
            <a:chOff x="2051720" y="2945848"/>
            <a:chExt cx="704722" cy="246221"/>
          </a:xfrm>
        </p:grpSpPr>
        <p:sp>
          <p:nvSpPr>
            <p:cNvPr id="87" name="타원 86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608572" y="3126092"/>
            <a:ext cx="775254" cy="246221"/>
            <a:chOff x="2051720" y="2945848"/>
            <a:chExt cx="775254" cy="246221"/>
          </a:xfrm>
        </p:grpSpPr>
        <p:sp>
          <p:nvSpPr>
            <p:cNvPr id="90" name="타원 89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106811" y="3458529"/>
            <a:ext cx="845786" cy="246221"/>
            <a:chOff x="2051720" y="2945848"/>
            <a:chExt cx="845786" cy="246221"/>
          </a:xfrm>
        </p:grpSpPr>
        <p:sp>
          <p:nvSpPr>
            <p:cNvPr id="93" name="타원 92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597505" y="3470811"/>
            <a:ext cx="778460" cy="246221"/>
            <a:chOff x="2051720" y="2945848"/>
            <a:chExt cx="778460" cy="246221"/>
          </a:xfrm>
        </p:grpSpPr>
        <p:sp>
          <p:nvSpPr>
            <p:cNvPr id="96" name="타원 95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6326425" y="3496077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939638" y="346522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5614614" y="3177391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충전하기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3764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4812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5285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05972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충전된 캐시와 현재 보유 캐시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429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pic>
        <p:nvPicPr>
          <p:cNvPr id="4098" name="Picture 2" descr="C:\Users\hwkim\Desktop\아이콘\co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559977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40516"/>
              </p:ext>
            </p:extLst>
          </p:nvPr>
        </p:nvGraphicFramePr>
        <p:xfrm>
          <a:off x="1912464" y="3904675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지급이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4123830" y="4797152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800629" y="460807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9525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4638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수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842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8097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회수할 캐시 금액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회수 결과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회수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4902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23511"/>
              </p:ext>
            </p:extLst>
          </p:nvPr>
        </p:nvGraphicFramePr>
        <p:xfrm>
          <a:off x="1912464" y="2084795"/>
          <a:ext cx="5179816" cy="1008112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회수할 캐시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 입력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2856981" y="19407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4120919" y="3789692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수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30343" y="3617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521374" y="2664869"/>
            <a:ext cx="1107907" cy="28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10,000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629281" y="268195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503267" y="248534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9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856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8720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70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16288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현재 보유 캐시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6556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35979"/>
              </p:ext>
            </p:extLst>
          </p:nvPr>
        </p:nvGraphicFramePr>
        <p:xfrm>
          <a:off x="1912464" y="3904675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회수가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4123830" y="4797152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800629" y="460807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3" name="Picture 2" descr="C:\Users\hwkim\Desktop\아이콘\tr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19" y="2269218"/>
            <a:ext cx="884420" cy="8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wkim\Desktop\아이콘\coi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49" y="2606649"/>
            <a:ext cx="173787" cy="17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4612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58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사용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8183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63742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캐시 사용된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제목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 캐시 사용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사용 목록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6613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872678" y="1973582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26690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9916" y="2076046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65692" y="20015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21876" y="2076046"/>
            <a:ext cx="726415" cy="258353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2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7355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082304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6192180" y="188317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67572"/>
              </p:ext>
            </p:extLst>
          </p:nvPr>
        </p:nvGraphicFramePr>
        <p:xfrm>
          <a:off x="1914215" y="2687028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/>
                <a:gridCol w="1748553"/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배송현황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배송중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838697" y="24208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605652" y="26729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3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0119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723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사용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839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43658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사용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06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2475"/>
              </p:ext>
            </p:extLst>
          </p:nvPr>
        </p:nvGraphicFramePr>
        <p:xfrm>
          <a:off x="1891189" y="2066512"/>
          <a:ext cx="5192922" cy="1578512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282368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367930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69003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523733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카테고리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782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111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1208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71517"/>
              </p:ext>
            </p:extLst>
          </p:nvPr>
        </p:nvGraphicFramePr>
        <p:xfrm>
          <a:off x="7269163" y="1052736"/>
          <a:ext cx="1715394" cy="170850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카테고리를 수정하거나 삭제할 수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등록 버튼을 통해 게시판 카테고리 추가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1030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0203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0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/>
                <a:gridCol w="1385405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03773" y="11584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49991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03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906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504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42136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등록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090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386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7602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014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835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45135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수정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69123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6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01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579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400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00276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게시판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59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745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0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97373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51726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851920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018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413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해당 게시판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8239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79984"/>
              </p:ext>
            </p:extLst>
          </p:nvPr>
        </p:nvGraphicFramePr>
        <p:xfrm>
          <a:off x="7269163" y="1052736"/>
          <a:ext cx="1715394" cy="16177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4818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</a:rPr>
              <a:t>자유 게시판 </a:t>
            </a:r>
            <a:r>
              <a:rPr lang="ko-KR" altLang="en-US" sz="1000" b="1" dirty="0" smtClean="0"/>
              <a:t>목록</a:t>
            </a:r>
            <a:endParaRPr lang="ko-KR" altLang="en-US" sz="10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973307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027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0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9541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308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52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글쓰기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79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34476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2828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94" name="직사각형 93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모서리가 둥근 직사각형 95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타원 9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1" name="이등변 삼각형 10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타원 10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106" name="직사각형 10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4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16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664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52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3440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69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74717"/>
              </p:ext>
            </p:extLst>
          </p:nvPr>
        </p:nvGraphicFramePr>
        <p:xfrm>
          <a:off x="7269163" y="1052736"/>
          <a:ext cx="1715394" cy="108018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92353" y="5404976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6346839" y="5404976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99934" y="5229200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61668" y="5229200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09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8741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692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564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97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360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97773"/>
              </p:ext>
            </p:extLst>
          </p:nvPr>
        </p:nvGraphicFramePr>
        <p:xfrm>
          <a:off x="7269163" y="1052736"/>
          <a:ext cx="1715394" cy="130778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목록페이지로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0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86" name="직사각형 8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타원 8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1715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7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</a:t>
            </a:r>
            <a:r>
              <a:rPr lang="ko-KR" altLang="en-US" sz="4399" b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57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392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2200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88612"/>
              </p:ext>
            </p:extLst>
          </p:nvPr>
        </p:nvGraphicFramePr>
        <p:xfrm>
          <a:off x="7269163" y="1052736"/>
          <a:ext cx="1715394" cy="17026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상품관리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상품 목록을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상품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상세보기 페이지나 수정하기 페이지로 이동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339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6875079" y="56094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3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83350"/>
              </p:ext>
            </p:extLst>
          </p:nvPr>
        </p:nvGraphicFramePr>
        <p:xfrm>
          <a:off x="1924955" y="1556792"/>
          <a:ext cx="5112570" cy="3466737"/>
        </p:xfrm>
        <a:graphic>
          <a:graphicData uri="http://schemas.openxmlformats.org/drawingml/2006/table">
            <a:tbl>
              <a:tblPr/>
              <a:tblGrid>
                <a:gridCol w="503752"/>
                <a:gridCol w="503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7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8781"/>
                <a:gridCol w="1248898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149900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139900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518188" y="12140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상품 목록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799083" y="152791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4642258" y="52086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05498" y="5198135"/>
            <a:ext cx="459964" cy="1844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386331" y="495714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502713" y="51747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3165978" y="52033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34"/>
          <p:cNvGrpSpPr>
            <a:grpSpLocks/>
          </p:cNvGrpSpPr>
          <p:nvPr/>
        </p:nvGrpSpPr>
        <p:grpSpPr bwMode="auto">
          <a:xfrm>
            <a:off x="4369749" y="5204269"/>
            <a:ext cx="213395" cy="214962"/>
            <a:chOff x="2239963" y="6159500"/>
            <a:chExt cx="139700" cy="182563"/>
          </a:xfrm>
        </p:grpSpPr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70070" y="536520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3154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6908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등록하기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등록하기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4868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2398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78542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</a:t>
            </a:r>
            <a:r>
              <a:rPr lang="ko-KR" altLang="en-US" sz="900" dirty="0"/>
              <a:t>품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471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979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3923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2776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44554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상품관리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상품의 상세보기 정보를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삭제 후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4884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96" name="직사각형 9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AutoShape 2" descr="data:image/png;base64,iVBORw0KGgoAAAANSUhEUgAAAvYAAAGqCAYAAABgRQAxAAAgAElEQVR4XuydB5Qc1ZWwv+rq3D3Tk3PQSKMIiigihBAgEIhkko0QGLMGbAM2zovt3d9hHRbj8DtgnMAmmIxJFlmRJFAWylmjybm7p1Ol/1SNZOP9d49Zz45KXu47Z86MmK66Nd8rur++fd99CjJcI2BZluVacAksBISAEBACQkAICIFhIKAoijIMp5VTvg8CAv59QBquh4jYDxdZOa8QEAJCQAgIASHgFgERe7fIg4i9e+wRsXcRvoQWAkJACAgBISAEhoWAiP2wYH1fJxWxf1+YhudBIvbDw1XOKgSEgBAQAkJACLhHQMTeRfbuhZbIIvZyDwgBISAEhIAQEAL/2wiI2Ls3o5Kxd4+9lOK4yF5CCwEhIASEgBAQAsNDQMR+eLi+n7OK2L8fSsP0GMnYDxNYOa0QEAJCQAgIASHgGgERe9fQy+JZ99AjGXs34UtsISAEhIAQEAJCYFgIiNgPC9b3dVLJ2L8vTMPzIMnYDw9XOasQOC4ErCxYASeUrmt4/b6jYU10cwBLz8Prs0DJohs5vGqUdBa8AQ+aDhHvcblKCSIEhIAQOO4EROyPO/I/BxSxd4+9ZOxdZC+hhcCQCeiDZ7DUAVBSQDGZhAd727lwfhosP6A6/84a4LO938qBAar9u2PvA4Z8IXICISAEhMCJRUDE3r35ELF3j72IvYvsJbQQGDIBwwTFg25/85rkjARBNYyW9WErPezCMkpIZgsI5au249PX3UpJUQGYXlDF7Ic8B3ICISAETkgCIvbuTYuIvXvsRexdZC+hhcBQCWhGG16lAtOCpNaP1zdARC0EUqQT20nvXMYbmw5ywXVfBd8oDEJgQbynh8KiACiRoV6CHC8EhIAQOCEJiNi7Ny0i9u6xF7F3kb2EFgJDJWAygJaO4A3ZZ9qPSjkkIuB/DT3wRfb9/gAZr59g1TTyay6mov7DmN4wlgeyWi8Rn/0mQIYQEAJC4H8fARF79+ZUxN499iL2LrKX0EJgyARMSBtdBH1eFLMAcjoEX4P0g+zceC8VnSZKOMY7O+PsbC7hzAu/xejJl6JGizEx8CKrZ4c8B3ICISAETkgCIvbuTYuIvXvsRexdZC+hhcCQCZiApxnTKsXq9rPunXuZPP3XDLRsZvXDXqbNiJNNh1n7dor2OEyZN4/ShhmMGHsZocgU/LHwkC9BTiAEhIAQOBEJiNi7Nysi9u6xF7F3kb2EFgJDJWCYWVQlAFlb8JN8/5szGF29k3ASUk0w68oQv/1xmpMbxtDUupsBH0ydV0Fp9ceYdup3IG+oVyDHCwEhIAROTAIi9u7Ni4i9e+xF7F1kL6GFwFAJZPV+FK+KQhSf2clrD1yJ0b2NLRs7GXdKFY+/1EL7wRgVRWGqS1MoWo5oqYcLlvwTjXO+CuEYds9LU/dgKqB67HaYYOjgtRvm2P+WIQSEgBD4ByQgYu/epInYu8dexN5F9hJaCAyVgJYFJZAlk80SVQ6x6rEb2LRiLa1N0NwLze2DrewLKn0kUxrFEZh0Epy5cARjxk1HKfo3YoVlKN4IuqHi9anOJSmYYBmgSDvMoc6RHC8EhIA7BETs3eE++BoiwzUCsvOsa+glsBAYOoEcZBjA79fxcIDH77qK5U/tpPkwpKwo23b7ydmdc4I+BjJJThnvp6Ewx6gqqKmB+nl3Mee0+RSW1TmZewsVHRPFMjFNHb8aHfo1yhmEgBAQAi4QELF3AfrRkCL27rGXjL2L7CW0EBgygRzgz2KQQzVbeeSXN/PrH71CrOhklq19l3AgDysvQW8P+C24/LwyMu0dVOYVU1mXIjT2Js5YcDYnT52J4g2RNSxU1Yff68djC750zRnyFMkJhIAQcIeAiL073CVj7x53J7Jk7F2eAAkvBIZCIGtAYICU5iOsevnlv9/I2QvO5wd3P8cv/nAfJRP8VJcHObg+zqwRRVx1aRFvrdrLtGmLmXHG6UxdcBP47D1qffbWtXZ5vV2Eg2LX2Rvgk26YQ5kdOVYICAEXCYjYuwdfMvbusRexd5G9hBYCQyagp9DVJChlWEkgexhfQRGJnJezrl7AgS6D6vxyrCMDXHvOJD50Xozv3/kdZs2/letuu3NwtawH0qkMpuIhHPY7Uj9o97J4dsjzIycQAkLANQIi9q6hlxp799BLxt5N9hJbCAyZgAHd6SPkRWvQkxC2+1wqPlJKgBu/+UnWrt9CwColaOW4fOEUbl36Yf7w+59RUTeGCy/7LJbhRfGAdTS9Yn/TcwaKDqpfRSpxhjxDcgIhIARcIiBi7xJ4WTzrHng7spTiuMtfoguBoRDIxcGTr2Hgwy6oUfQWMjkvWriMD31mKQd3r8IfHoem9FIai3Hv95ZR7DXAbKYkfzSmBxQVTMvEMDT8XtVpd/nnL1VqcYYyP3KsEBAC7hEQsXeRvXuhJbKIvdwDQuDEJmAYBh6PB0VR0HUdVVWdn+1h70tl/5TLZIkGfWi5DF6/BwOT79zxbR587TnCwSCF0WJG143i9s/dTkV+OYrlwdB0DDVLSA1gaBoBX9DJ1nt9gy0u7Rp78foT+96QqxMCQuC/JiBi797dITX27rGXjL2L7CW0EPhbBGyRt4fX+5fMuWXZKXXQNA3PgI43Lwymjp2yb+ptJ6VkUfODPPPCn1izYjlBf4hQIOSU15wx5wwszcCv+vF7A3hDHmKRKGFfkJPHnkTIFwL7TYMdwn5mlmfnvzVF8nshIAROUAIi9u5NjLx0uMdexN5F9hJaCLwfAqZpOhn7wSy64WTs/zws05HvnJ4loQ2wZsNbvLZxLa29nRxuP4LWk8KnegkGw/R191BUUEyir59oOI9AIMBAOkVA9TGyuo7rlixl2sSpqHgx9MGYdpmODCEgBITAPyIBEXv3Zk3E3j32IvYuspfQQuD9ELAz9Mey9LbY+46WymQyGRJBFQuTAy17eObJJ3jx+WW0NB8hHu9jIJUCU3VqatT8KIahE4pGyeVyRCIhJ+MfDESJBIJMGnsyX7j5M8ybORevvUlVbrD8x+OVp+f3M0fyGCEgBE48AiL27s2JvHK4x17E3kX2EloIvB8C762xP/b4eDxOW1sbT21dwZtvvs6GdevpaG+lpqKChrp6jFzWqce3vGHS2Ywj8opXJRj0g0fBH/STSqVIxDMURvIYO2I0H7vyaiY0jsFnZ+w1E9Uu/5Fn5/czRfIYISAETkACIvbuTYq8dLjHXsTeRfYSWgi8HwK22NuLZY+V49jH2Fn31tZWuvtaCRflUVVb5yyk3d60k7Ub17Hv8EHnmPjBDuextszreo6srmFYJoGAH900yKY0PDqUFxbz0SuvZtaU6cTC+WANlv6I2L+fGZLHCAEhcCISELF3b1ZE7N1jL2LvInsJLQTeD4FjpTjHau2PCf7AwABen4HXH6Ar3c/TryzjlTWr6EvESeeyHDp0iJhHxcByym5yOY1MNjtY1qN6nAW5BZEYRjZHTWkVt9z4Kc45/UwioajdBxfLVFDsDaxkCAEhIAT+AQmI2Ls3aSL27rEXsXeRvYQWAn+LwHsXztqPPbZ41hb1np4eXnz3dZavfJW1a9c6i2R99m5TWZ28QIh0IkmPJ4GlKGQyOSeUqnqdzH8uO9g20+6IE8vLZ/rEqdx6482MqhnhSH0up+MPBGTr2b81QfJ7ISAETlgCIvbuTY2IvXvsRexdZC+hhcDfImBn14/1rD/2WPu/2fXztvR/73c/4WDTQdo7W+js7SAajZKOp/DhIzeQJWka9Pf3Y5mmk6EfiCfs3agoLS0lGo6Qr/u4/PLLWbhwIfX1DXhQ8GD3yQcjq6GGBnvayxACQkAI/KMRELF3b8ZE7N1jL2LvInsJLQT+FoH/SuztzL39u5wPXlz5ImveWs2Rlia6enswchqJ3gG0jEZ/IkFVVRUtR46QSCQojBXQ3d1NSWERF110EZectZhx48ZRUVHx19n5wVb5UmP/tyZIfi8EhMAJS0DE3r2pEbF3j72IvYvsJbQQ+FsE/iuxP1Z3b9fA27vMNrUfYee+nbyzfh3rN21k2Z9ecHacTXR1w2AVzuDwwdy5p/KZz3yGs888k8JQkfOf7ew/dr7eLtvJavj9fuzW+fLk/LdmSH4vBITAiUpAxN69mZHXDvfYi9i7yF5CC4H3S+BYH3v78X9VmmP7uD08kDFzTjObvU37ueOHP2D9+vWcNK6RKVOmcPDgQda+8SYdHR2UlZVx7rnnMmPGDM6bu4i8vDy0XA6P4kX1eZ1NZ+3T2t//st/t+71SeZwQEAJC4MQgIGLv3jyI2LvHXsTeRfYSWgi8XwL/pdjrYGSyqOGAI/cpPcPeloPs2LOL9u52onlBZ4fZRx55hGXLlmEMZCmqreC0006jurqaGy7+GFNOmjiYmT/a4tKy6+uPyr3//V6gPE4ICAEhcIIRELF3b0JE7N1jL2LvInsJLQSGTOBoxj6byqApFv5IgLVb32btlrdRfB40U3cWyj7xxydpb29n/PjxJAaSTtiCggIunHkei84+h4jqR7c75SgKhuLBUj3Ygh+wV9HKEAJCQAj8AxIQsXdv0uSVwz32IvYuspfQQmCoBOzNp+x6+JxmoHgVBvQ0L655idaeFqejTUD1E83Pd0pwPF6Vw4cPs2vPbgoLC+nu6+WMifO58kOXUV1Qike38KjqYA2OZzBrrw71AuV4ISAEhIBLBETsXQIvfRfcA29Htt77Gb+7lyLRhYAQ+G8QsP/XNRR78yndaWXZ0tbKxz7xMXS/wa1fuIW+dB9Bw0d9fT2PP/kknd1dNDY20trRTjaXw+fzETJjXPuRJZw0agwR/Ch2H3ynX76J4vXYG9bKEAJCQAj8QxIQsXdv2uSlwz32IvYuspfQQmDIBCzQ9Cy6arJu63q+/PWvMmLMSJZ8dClHWprxhENMbxjL688v59Of/iy/fPIBNu59l86OFgqDIVQlypSxJ3P9JUvx5Cy8Hp+Trc/pGVS/H8O0UD0qpjG4oZWCgq5pzpsCe9jNdBz5f097TNNuxakqoNgd8d//sDvz2AuDjy0OPrYZ1/s/gzxSCAgBIfAXAiL27t0NIvbusRexd5G9hBYCQyZgC7UCOhpt/V18+wffIVZWyDkXnEd7Zwe+UIi5J09ly+vrWHTm+Vx12/XUTBhJe2szqqGhWGHG1Tfy4fMvpSZWgcczqOLHxN46KvYWliP1TjbfNAZl3zJRj2b49Zzm1OcrXi+Grjtir3jUvyn29g669qcNtszbIm8Pe2dc+9//WavPIfOSEwgBIfCBISBi795Ui9i7x17E3kX2EloIDJmAaTkp86yZs42YB/74IJ3xbibNmEJfvB8dmDVhEv3tPcyaOJNQfREf+9QNpNIJ7MaWhqFSWVjG2TPnc8b001COdcaxU/Eqf/63I/Oqim4ajrDb7yfS2TThQMhO8DtZfMUCr53JVyCr5fD6/H9T7O0ddG2xPzZE5od8R8gJhIAQOEpAxN69W0HE3j32IvYuspfQQmCoBAxNd3rP2yJtf3976zpWvr2GEWNGEE/HURUvtZXVlOQVMX/+AlIdfcy/8nyqayspKSkikcmQpwY5acQ4PnrZNQTwYZfSOItoFRPMwV2qLLtMRvWQ1uzafD8ZI8e6deuob6ijtqzKyeUb9kJeX3DwEwTTwJb2oD/wd/+JdmmOnb2XIQSEgBD4ewiI2P891P5njhGx/5/h+HedRRbP/l3Y5CAhcIIQGNwx1h52Fr0j3s1jzz1GRX0F8VySwlA+4bw8amvqWfLhpWxe9SYFIypYcM6Z1I6sI60P4NE8lOWVcv2V11JXWoP9ZsHn9eGU32gG+I5m1I/2t7fjHGpp4sknn6SospCFZ55NVWEZmBZaNkcoFPnz9byfJ3c7S39M4o/V1x/7b/anBDKEgBAQAn8PARH7v4fa/8wx7+e5/38mkpzl/yMgYi83hRD4xyVgYWI5C1g9WNZggn35W8vxxXz0Z+L4TZVgfh7lNfXcdP2NvPbiK5DSWHDpedSOaSC/LISVg5AZ4PwF5zHjpGlEfKE/19M7J1UUp57elm/V63V2pe1L9PPqq6/y1IpnOP/cRSxeeB75vojz7sIu5/nvZNptibe//jvH/OPOmFy5EBACx4uAiP3xIv3/xxGxd4+9lOK4yF5CC4GhErDQMXTwql5s47ZUaO5tpaWvmc5EB3pfFjUWpaCyiq99+atsWvkm/c0djJg6nvHTJ9E4uQ6PBlYaTm44iQvOOp+KglKnXt75FODos3NOyzn/9vv+shdtd083X/3J1wmoAU6fNYfzzlxE2Gu/KfA43XLsxbA+338v424fc6zuXrL1Q7075Hgh8MEmIGLv3vyL2LvHXsTeRfYSWggMlYAt9rbNK6bdXtKphkFXdTbs20BLTzP+jEXG7yO/opKf/fAn7HxrI3u2bkPNDzN30QLGnTISr+XFTBoUh0tYetlVjK5pQLWN3rLIYg6+abBM51MBe2TSaWchrd3y8rE3nuWPjz1Onj/Cx6+9nhknn+K8GzhWUvO3/r73Lpa1hT6ZTJLJZJxNt6LRqPNdhhAQAkLg7yEgYv/3UPufOUbE/n+G4991FinF+buwyUFC4IQgYKGh2L1nTA+W3QLHBwOk2de+j71Ne0h2JSgoK6G0qobvfP/77Nq6i/72Tjp3HmTu7FOpWTCa4uJikskUhdEC5k6Zw3nzziVKAFJA6C9bCFq67rSztIemZfD5/ew5cJCf/uZnrHhnFQsvXMi1V13D6JJ6ImYI0hZE7Oz9Xy+Ctf9tL6616/hzhgevaq8SMLEsnfUbNrB+00YuuPBDFJWWEFb+0jHnhAAuFyEEhMA/DAERe/emSsTePfaSsXeRvYQWAkMlYJBFtW3eLq63y2dUSJNjX/te9hzei+HRaW5vp3HMOJ555jleW7Ga7pZO2vcdojC/kJkXnc7o0aPp7e2lMFZEVWE511y8hIq8crx4nJ1tVXuzKUfmDbz/obQmlU6xbMUL3P/0H9i2dwc33XADH7viGkrUGIrpJZ1JOpl9u6WlU2JzdGMr+3zZbJaAL+Ss/TVsscfk3+74Dm1tbXzjX75FcWExovVDvUPkeCHwwSUgYu/e3IvYu8dexN5F9hJaCAyVgGHlnJaWHO0/7/SQR2Nf2z72Ht7LgUQz+dEo5aVlvPjc8+zYsp1MMs3WjVvRMlmqJ4xi/vz5TqvM9ECGkkgh11y+lMaKkQQtPwQHy29ymu4scA34fU65j1M/71WdfjzbD+zg7vt/xQOPP8TkaVO57IJLqC2sdur1vceuy26HqdtZefuNgmpvSjs4TPvcWQiqtCY6ue1zn2P+7Lnc+k+3oGVyBINSijPUe0SOFwIfVAIi9u7NvIi9e+xF7F1kL6GFwFAJ2DX29mLVP/ebV0BD51DbYQ41H2Agz8LK6YwZMYKNa9/h13f9ilxGIx4fYNuWd6k+qYFp06czeuwYjhw5QmVxGdMnTGPRGedQHC4im8viVf1OOY3/WLbeEXuwO1Gm0kn84SD3P/0QP/n1XTS1HeGsM86irLCcxeeezxknz8Hv9WHvMBs4KulmznDO5w34nNp9zcqieb184yff4xe/+AX33f1bLp5/ntNG/2gnz6FikuOFgBD4ABIQsXdv0kXs3WMvYu8iewktBIZKwC5fse3X3kDK/m5nwk1Muvu76Oju5BcP3c/m9et5/aVXcLah9UFpcQn9/UlUT4CyMSWUVlYwccokpxgG3cBrqHzo3ItZcPoZBE3vn9tQ6jnDrplxJD0UCg+W/vgMp1xn9bo3+N2jD/D2hneIFsYYN3YCY0eP5jOX3UQ0GiadzhLw+1E99qJcMDXDWWCrqDq6qnCgr4XLrv4IHsXLo/fcT2WomDxvCEJSjDPUe0SOFwIfVAIi9u7NvIi9e+xF7F1kL6GFwFAJHO1K6fSZt8exzjWGaZBMJwlHYsQzSaafOo1DO/Zw9kWLyA3kWP3CcoqKK9Hys9Q3jKB2ZC11I+tpPnIEHz6sAY1IIMwnrv84U6dOJaiG7LcNzqcDlgGKvSOsAXhN0tkMhzuaefCxh1n55mrWbVrPGQvPoraujjkNU7niiisIeHwYpg6Giap4nJp7e2Qx6NPi3PmTH3PnN/+N6z55E9++/RtUxcoHz//f65Y5VJxyvBAQAv+LCIjYuzeZIvbusRexd5G9hBYCQyVgZ9lt3bZ3ibWH/fOxJ1R7bynd1DFV+PK/f4U9LQdIZTMYiRybX9/IQHcSX75KZV0VRRUlTJ4+mY6ODsL+EOteX8v+bXs4beF8pwZ/xikzWXDqArz46Ev0Eg3n4Vf9WKk0oXDYWfz6wGN/4LGnn2Dzzq2UVJURjeXRsaOZu+++m1Onz3Guy7R0LMMk6PWT03M8tGoZ7e2tPPPU02x+Zz3/8qWv8JGLr6SuvG6wxEjEfqi3iBwvBD6wBETs3Zt6EXv32IvYu8heQguBoRIwjvaXd/L11tHFqcpgbt1xfY/Opv1bue5Ln0SLQMbQKPTl0bztIG3bD1HbOIreZA+l1eXMOm2W07km3t+PlsgQ9AZ4ZcNrFObHqK8dwWUfuoy8cIytm99l8smTWDD/DMYWVjulOR6vSk+il3v/8DtWr32d5a+vZNK0KRT7Ynzzm99kXMNYsnrafqeBqetEwxGnZ/0dT97H2tWr2fvuDoxEim995f9wwzUfB8uLpYEia2eHeovI8ULgA0tAxN69qRexd4+9iL2L7CW0EBhuAnZZvf218IqF9GZ7KC4rorOti3RfBiWnkBlIY2hQUFTImGljIGrS3NZM0AzyxZu/zLjCkdx48w3Ec730a3GqxtZRf/I4ulIJgtE8rjrrEqbWjGZ8ST2WZvL2jq386Fc/463XVhM0LUaePhlF9eBBpTQc44ffvoPrrrueipH1jJkymXe2v8W2dZvpa+ti/qln8OUvfYX6snqi9qZb9o64qumU/eia5rTKzKZSBMLhQWz2RxIey/mdU6+vKIOLct/TUlNW3w73HSbnFwInLgERe/fmRsTePfYi9i6yl9BCYLgJZLIaBFRuvP0TrFy3msLiIgZ6EqS7BvBpCocOHADDQ82oUUycMxEzrNPS2YqW0JnQcDK/+84v6Uv08OO7fsjDTz2CGfZQUl/J6MmT0O0CoJzB+IoRfPisi5gwZgJvbd3Ahu1bWPHKC7y9eg159ZW0dXZw/Uev49M3fZKHfns/fYk4P/rpj6ifMpn6ERW07m/i8K59fPKmW/in62+krqyGPPwoOchYmrN41/6y++nrur0DruL8bK8XVjyDawveO+z1Brbg233y7ZIhGUJACHwwCYjYuzfvIvbusRexd5G9hBYCw01Ay2XQ/Qo/uv8ufvibn1FdW4PWN0CqpY+iQD6+ghAb1m5C10zGTBlLQV2MpJ4mpEZIdqd4+I57GD9+LKZH587/eycPPPYAGY/FgJFj5PixVI1vIKh5KFCCLPnIVbzx9louvfJynn7yCTa8+SY79x9i0ztrufamGxhZU8e9v/w19/7+HgqqyvnKt79BX3sH69a8gZXRmTt3Pp/+zGcpLSxh+piJhBU/lmrvSfsfxf0vffSP/cauOrIT+E6ffLvzztEhJfrDfYfJ+YXAiUtAxN69uRGxd4+9iL2L7CW0EBh+AhpxPcWL69Zwy9c+T0lpGd0HW2nfdoCSUIyZi09n+fMryHTFKR9dS+O0MXQNdBMO5NPV2stXr72NpVctIRIO0tbWwr0P/I4XV75Cc3cneD14KsL0dHYxpm4U40aPYc+ePc6fpKVTTBg7ju7mPp5++gl7VS8LF5/P6ldeIZtKc+p5Z+DNj9Cy/zB7t+2gtrKWph0HaJw5iWuWXMNFZy1i8qhxGDnFkXU7Y29n4e3FwoGA3RffwOdTnQy+qg7udqUcfSUxDMtZK2BvhOX1HtsJa/hJSwQhIAROLAIi9u7Nh4i9e+xF7F1kL6GFwLATsDQGjCx7e5q49uabnM2r4m09dB5opiSUR/lJdbTsbqF9TxMFlSWcMv8UOgZ67OJ2chmLMybM4Ed33ElIDQwuxrUsduzazm//cD+vvfUaO5v20t/dzvzF53PqrNmseXUFrz23wvmzpsydji+nsK/pEKVV5XajTHasexdvWGHewjMoG1HLtq3b8VkKF56/mEmnTGXLzu0Eg2HaDjax9LIrmTF6+l+M3V4PbOgoXu+fa+6PNgNydrB12u4cezU5trmVeP2w32ISQAicqARE7N2bGRF799iL2LvIXkILgeEmYOg5J7PeZ6S48bM3s7/pgJPFjkWiFMViHIl3kuvMsP7VtaDpTDlzOpGSPDq7e0gnNGZMncaPvnsHZZEi/IZnsE++AjlTY/maFWxct55tB/fQnuxh9JhRPHTvfdSV19DR1U3b4RZn5e7iKy7k7PMX8dMf/pjutlb6u5LUja2jfEQ1luLh0O59zrFf+Mo/s/PQfh574lGO7D/IDUs/yuevvpmisrLBRbORMHZ/fjtzn85k8Pl8BH1BZ3Ht4AZdg/31TcMgk8kQjkRk69rhvsHk/ELgBCYgYu/e5IjYu8dexN5F9hJaCBwPAnaiPWdp/P7h+1j+xgq6BnoIFUUIRIP0xfvJtmV4+6U3yfUmqT9pBJWjqti+ay+ZgRzjp09gxsRp/Ojr/06UIJl4imA0Ch67KMZE0b0caDvIvc88zH0P3sehjTu45EMfYvyEifzwrrvIJrupGjWCmhH15NIZDuzYS7KvHzXgJ5cYoKi6gmRfL6FQiLqxI6kaXU9nXzd15VXMnjKNJedfQWVpJclcioA/6PS2399ykKqqamcjLc3IEVSDf4Wxvaednp4e8vPzGVU24ngglhhCQAicgARE7N2bFBF799iL2LvIXkILgeEmYG/emk1nCQX9JLMJnl/5PK+uX01HppeEmaaksJT4gT52vb6Vpr2H8EUUqhtr6U8kqa8bRZ8vydi6Ri44dSFXLb6C/HCMRG83ecUxZ7Jcl5kAACAASURBVFMsJeUj5c3ypTu/zjPPP4cvZ/Kpj93AqPEn8cfnX8Sy+gjE8iirriYaCBFv7yHe2csTTz9DfypJprkdvAolpcWESvLx5AWorK+hJD+f65YsZdbEmQTDYbp6u+np63V+vu+B+5k0dQqxggJ6mjucWvr29na6u7udn+1RWlrK5MmTWThx3nAjlvMLASFwghIQsXdvYkTs3WMvYu8iewktBIabgF22Yi88tVs/2lnypq4j/PLBX9OR6aOzv5NSu1zF8vHWmrfZ8dZmPJaH6XNnMGb2yRzobaavrY3iaCEBK8iXP/3PzJ08B7tPjaPPlt1v0ktrXxtf//63UKI+ykZUoOk6ZWVlaFmdoN2hxuPF6/dRWl7OyldX0tbaypb1m8iLRNn1wjtohkm0KJ94OmnX+FAxtoZxE8ZTU1ODgoE/Gqa1twPTpzr99h/+0a+Yd8GZ5AbSHDrQS1FBIbVV1TQ2jGTcqNGMHz2GxvoGykpLCXn/Ops/3Lzl/EJACJw4BETs3ZsLEXv32IvYu8heQguB4SZg7wpr16LbnWXstjEJY4BHlz3J8ndWYXghoJiEowXs2baPrW9tItOboKK6nBFTRhOtLqSvowPLgLZD7Zx92kJuvPZ6xtSOpr+/C1XxkJdfwN6mfXz3p3eQV1ZAQXkBumWSZ+8sGx8g4g+iGTqmAhWV1axZvZr25ja2bdlKSWER3Xva6WppJ5Afoqi4mP5UnNqRIyipKnNaZ1oDGUhpFNSX4Q8EKC4uZv++fYyorWPSyRNZOO98ykpKqK+to6qikoJoHj5FdWru7Vp7ry8w3Ijl/EJACJygBETs3ZsYEXv32IvYu8heQguB4SZgWDq2VdslKnatvd0VZ8O+Lfzivl/hi/pJpvopq6gh0ZPgzVfeoGXnPvwBL8V1ZYycMo50NkVvdx9hfwQjbTB98nS+/6/fxQt0dLfT3tbJ2k3v8MATDzBz/hyihXnkchkC3gCKBdFIhHQ6jWGaVNfWsXrlKo4cPsL2LVupKC2jrzeNls7Q3dJGyB/AG/QSKMhzOua09XZQaIXZv3cfY0c1UldVTW11jZPJz4vl8+EPf5jKvNK/Rmj/kc6nCUe/e6QtznDfY3J+IXCiEhCxd29mROzdYy9i7yJ7CS0EhpuAvcDVNKw/157rmHSme/jlA7+hva+TzoEOSkrLCfgirHl+JdvfXEckECRSmEdRTRkFFUUMZLIEAyH6exKolkpFYTGvv7oKI5MjlzPR0wPYtTm3ffd26kbWkuiPk0mnnZr6QCBAKpPFUhRqa2t56aWX2b9nL9u3bHMkXff6yfTGObJzL1baJFYQQvN7UPLD5JcVM3fibM5dcBazJ0+jIBzFi0p5eTlZQ0f1efFZdpceuw+m04vT6ZhjD49da29Lvby6DPctJucXAicsARF796ZGnnrdYy9i7yJ7CS0EhpuAYXeucXrJDD7NJjNpCCq8+tZKnn/5Bfo9cQwUKitq2bdlB68/vxIlo5FfECMYy6N6VA29yTgZXcMfDDllOamuOHvf2Ign4MMyPFhalnBNITfdehPRwnwUTCdjX5xfwEAmTS6XQ1E9VFRV8/zzz3No70H27drNyBEN5IAje/YTsjy0HmhG10AJgOlVUMJB6hsa+PynP8dVH7qconAMDBMto+EPD5bYaLmc86bF4x1cNHssUX9st1rZeXa47zA5vxA4cQmI2Ls3NyL27rEXsXeRvYQWAsNNYFDsLTzWoOKmsmnUoJ+DnYf57X330Kf00tHbR1VNLVbGZNUzL7Jj3Rai4Twqa2uIlRViqBaEvJiqQntLOwWBPKKWj5Dio75yJHlFUcrqKyipLaM/1e9k6VVFQcvmiEQiZHMalkdxOtW8+OLLtDW30LT/MKMbG9m9eydaKkcsFOHAnr1Ol57Ro0ezcfMmBjIZKkbXcsWlV/KpT32KwnABPrx47K2uDB0M8PvtoiDQLTAMuweQvVZX5VgBzuBvZQgBIfBBJCBi796si9i7x17E3kX2EloIDDcBDQ3FtDtK+px0tp3JNj3Qn+vnqT89w7p9a+nPZfEFAxTll7D7nc0se/RZSBlUj26gvKSEgqoSmnpbyWBQUFBA0FCZ2nASP//3H+O1vBgK9Or9rHp7NXsO73PEOhQIYuR058/L2YtnsSgqLuWVl16mvbXDydhXV1SyZ/8eKisr8QWCmLrBwjPOxo+H3/3qt3Q0t1IzsY6Zp81lyqxZHGpuobF+FBecvYj6gioC9mcRpsepxLGb7/zHYTglSPLyMtz3mJxfCJyoBETs3ZsZeeZ1j72IvYvsJbQQGG4Cur31q2k5Yq+lc/hCfkfEk3qSrTu38avHfkGwII+eZJLSwlLMvgzPPfQULYdbqKypozg/Sn5lMcHSKO3xHtra2ogQYHzlKL755a8xc/IsMnqWtCfL8rdX0dbbyUB6AJ/P1nMFRVEwLBPTsiguLuXll192zr1x/Xqn3aW9cdaoMaNpGDfGLoynramVbW9toH33foqiMYoaC/BFo3gK8ymsrMDn8VHoj3Lm1DlcdNYiagurButv7Hcs9iuJ/XWsHseGK7U4w32LyfmFwAlLQMTevakRsXePvYi9i+wltBA4XgTsdpf2l93T3h52X/tEIsEvl/2OvU0HSBopYoX5BBQf61as5e1lrxELxIiOjlFcUUZxeTmtbR1YmoWRylESLeDLt32RS869wK6IIZ6Ls/LtNbR2tpLWckSjUXK6icdU8PpVeuPdNIyq59FHHyWTTLN53Wb83gBJD1SWF1NWEsOuqhlIpNi0bgv9TT2MmjiZ6kgBq19bRWFVOUVVJeRVFFHRUEO/liI/FuPiWYtYev4VeDSNoN39x+5b74Gsgv2Whog52ObTGQrO4lrFY3fiB03XCHp9x2sKJI4QEALHmYCI/XEG/p5wIvbusRexd5G9hBYCx4vAfxR7W3AzmQyPvPY0b25YS9IcQPWrFBcUs+vtbax5dgW53hSjZtqZdIWxEyc6C2F37dzjdMVZevlV3HTtx8klcvgjPqeG/unlz5E2sqSzGfx+P7mc7rS81E2NrJ6hur6aZcuWsX3ru3S2duFBpTsxQH1DDdU1ZWi5DL0dXbQcaqO2rJ4lH17K5ecu5q5f/ZInn/0ju5sO4M0L0DB2FEVVpYQiIeqDFXz/29+j0Bdxqu8Hs/UedMsgkc5QGI6ga5rzpsb+5MD+HggFnQXFttxLQv943YESRwgcfwIi9sef+bGIIvbusRexd5G9hBYCx5OAk61WBstjjo3X9rzDMy88Q/tAN2k9RVVFNYnWPlY8/TIHNu0hv7yAupENVNRWMnLcGFavXkmiv58vf/6LFOblE2+KU9tQx/xzzuDV15eTNrN0dnWhqj7nK+D3OKU5yXSS0WMbeea5Z9m66V26OrpRVS+J3jQnTz2J0upSDh85RGdLG4X+PC48YzGf+8RniOXl09vfxy9+czcvvPoS3Yle9jcdwlBMGhsbGV8zki98/kuMHzeOsDeEagu7ruFT7TUFdrvL9/SxP/pnDzbGtJzFtj5Vltcez3tQYgmB40lAxP540v7rWCL27rEXsXeRvYQWAsebgJ2xfq/YH0l28Ogzj7P98E76cwny8vIoyyti1XPLeeuV1yjJLyEQDeKPhlD8nsFSm55+Tpk7g6uvvppff/c3LLrwPL757W/x7oF32brzXXTDIBgMDmbOjTQZLUM8HmfchPE89IdHnA2rNmzY5MTqPdLNtNnTKamtYNf+PWT6kkwaOY4PLVjMFRdeTk7LOdn/rJbjwOEDPLfsOZa9+AItLUfoi/fT3tTO5LmnMHPuHBadt5jTZp9KzBNCNXQUzcBUA38uP7LbYh4bttTbHI6VJh3veZB4QkAIDD8BEfvhZ/xfRRCxd4+9iL2L7CW0EBhuAv9R5O14dub+mNCmrBwvrXmFV95eQU+uj1RmgIljTmLTGxtZ8/JK+vd12y11UEM+DNWAjMH0c+dw7rkLue+++2h6+yALL1zET3/1MwyvwQsvv0issACv6iOb1UjpfU4tvd8fxGN5ePLJJ/EoKqtWraK4uJj8YD5VddWEi2K0drSipzXGVjdw5vS5LD7rXErLqo6ujB28bnvs2LmN119/3Vkn8PaurexrOsTWXTsoqSxn6ZKrufyCCxhX0eDsjqsy2O/eHpqm4fUOZujfu95guOdAzi8EhIA7BETs3eFuRxWxd4+9iL2L7CW0EBhuArbAOk+y7ym/sQX5z2KrKGw9sJ3HX/kjh/tbaOtsY2zjWOJtPbyx8nVaNh3GUAxGjWkklB9m+pwZjBjdwB+f/iObtm7CajcJRYJ85suf5ZLLL2Lvof1Odr6rs5uCWIy4GacgEiM/FGPFSyvYsG4jLUeaObJ3P4FYxHkTYGfenXp31Ud+JMqYEY1ceO55fGzpRymLldHZ2en0wHfkPJvD5/c7P+t6lj4zy659u3l743peWv4qe/buJj8U4YoPXcp5C8+mMq+SstKyQczHPq2w6/5tyff55NVnuG9AOb8QcJGAiL178EXs3WMvYu8iewktBI4HgWOZ7mNZ+r+SfQu60/088eofWbd3o1PDHgwEqCwq540Vb7DrjW0UFRUSyc9DDXpRfAqKz+vUzB9paaZQz6Op+RDjpozn6uuu5pQZ00ilMhw6dIjCWCFJJU00EGH35t089sBjpHrjtO5vwk6nByIhJp52Cjvf3UGyrRtnG1rAGwsxecpUzlp0DufPXMDp804flHp7W1q7L35Gw+fzEbB3vrU78iTiRPPySaYT7Nq7h+UrX6W5tYVkeoBzTj2b2TNnUlVV5bT9tDfPcvr5GwYeuzRHXn2Oxy0oMYSAKwRE7F3BPphMci+0RLaOvcoLCiEgBP5XErDrye3/zY+VofzVH2mC7oGnXn+Gl99ZSdbK0tXVxfRJ01izfDVbVm6g61Ab0aoiqmtryOlZSisriMTyOdR0mMS+DkwVujta8RaG+NI/f5E5c+bQ29tPe2s74aoYQQL8/M6fs+Gl1/D6w+gDKarrqpwa+8bTJtF6qJlsXwIzreP1+vBFQugBlWhxAYsnzeOWW24hFAph2n103rMTVU7TCSlezHQWTyhgp/DB70EzNLoSPU55Tronxbx58yjMj2EdK0GyxV7T8EjG/n/l/S5/lBA4RkDE3r17QcTePfaSsXeRvYQWAq4TMKEn3ovmN/jF/XdzuLOZrKk7C1bz8wt47L6nad22g4CuUFleTvW4BoxogEBRFM3Qeee514hFwkT9AQ7uOcSEKaO46bZbKB1RheVX6EumWf7ii2xe9w4tBw8Tyy8knBcjVFBAVrM47+Jz6Ozp4siRw5gYKJaH6vIqimMl7Nq2i7r6KhacdiZlsVKmjZ9ExBsi5PM77SoxDbt+x3WEcgFCQAicmARE7N2bFxF799iL2LvIXkILAdcJaKCrBjmPxlOvPsvyN1eRM3N4A35KSsrYvHIDLz3yNAGfit/vJZHOgg9mX7DAkf9d6/eQG0iTFwrS3dPBQHyA62+7gVu/9DkOt7fwxP0P86dlzzF3zmx27dqFltFQ/X7a27rxeLxE8vwUFhai+r3ktAx+1U9pcSmVJVXs3bWP8hFlFOUVY6R0ll65hPmz5+GzW1hadsm8juKRdpWu30NyAULgBCUgYu/exIjYu8dexN5F9hJaCLhNQMuaeAMeNHSn5eVvH7qXrngvumKQXxCja1sTzzz4lFMwWTO2msmnzmTqrOkU58X4zV13s+2Nd8HnJVqQT0FBAV19PRRVlnDuhecxYfJEfvjP3yRr5rjhlpt4YfkrzkLYvvYeUod7IOiDrEZ5QyWNYxsdFIamsX/XPvSMSU9LNwVjSxg/+iRKokXceuPNnD3/LHLZLH67Vh4Txd6USoYQEAJC4D8hIGLv3m0hYu8eexF7F9lLaCHgOgG7HY0HkrkUaTPDvY/8ng07NjOgp51FssEBg/z8fMaNH4+/MA9vXtCp1d/02lv84o7/i0cLEg6HncWs9jaugWCQttZmsAy+8YM7+fnXvsODTz3G+FmTuPWfv8Du3bvJ9afQe1Pk+gcIF8fweBVGjx7l1Nzb0v7E7x63nZ38/DxKJ1Ry0/WfYMr4ycyeNpO8YJRkMkkwGsGwdAKKz3WEcgFCQAicmARE7N2bFxF799iL2LvIXkILgROBgN0ePpNL4w/6ePnN5Tzx4lP0aUkM1cJIZolGo1heD5qq0JXsJ5afT/f+Jvau30L75jZH6D0BL6rXi70JVDgcdST99ttvx6fpLPnYdTy2/Fl+/Nu7aGlpobe1g9JAAY2VdfR7NHrjvVRWllMYi6FY8KcHniIcy+OTH/8ETalmPn3Tp5k+fhoBO5DlwbRMLI+HrJ4h7LU3wpIhBISAEPj/CYjYu3dXiNi7x17E3kX2EloIuE3AtPtFWuA0m1FMdh/Zx68fvpdDPS1klJyTnc+mc2RSKZK5DAdaWyktKSGkQe+Rdva/sYNwYZBUXwZvfgivooJh0ljTwNKrljBq/GjOv/giXl63kp/d+0t2791DaayQ7sNttB9sJlpfSTgcpK6+hmg4gpnTePEPzxLIj/Kdb/wbb+xYy8WLLuaCBYuIKgF8Hj+oHqc0yMBElVIct28hiS8ETlgCIvbuTY2IvXvsRexdZC+hhYDbBDTLHFyMapfkKNCX6uUPy55gxYY1tMY7SMYHSPXFnfKZVCZDzcgGMrksflMlqKhUVpQyZepUnlm2jCNHWrByJp17myADN11/Ped8+CLOWng2Ww68y933/JrNWzeh5zTMnOH0ue/s73U2nyorKyUaCaGlcjzxwMOQgq9/65ts69zHjJNO4ZZrbiRkr9o17IWzltPSUg3YWi9dcdy+hyS+EDhRCYjYuzczIvbusRexd5G9hBYCbhPImQZ+j4qZ0Qd3pw0orNryBvc89QDvHtjBNVddw7jqBkZV1KBYCqUl1Vx6zRWseOJ5imvKufXrn2HR+RewfvMWHn7wITqPdGIlc+x6cxMXnX8Bt//gW0xoHMvP7vs5d//qLkaNGYVhmWg5w+mKo+d0crksqXSS4lg+EX+Y5c+/gpWFn//kp6zYvZ66slq+evMXKPRGIGeB1+t8ujDo9LJ41u17SOILgROVgIi9ezMjYu8eexF7F9lLaCHgNgEdHRUv6YEc4bCfrAFxc4DbvnYbW3Zt5sGH/oCa0ukNq8wOVfN6824W1E3FM66Aj1x+Oe09SXJ9vcycO52xsybyyGOP85EFF/PRcz7Cg795gA2+Fv71ozexfeMG7l/+LGs2vUO5N4+WnQfp6OmlPBSmsqGevIpSdFVF9fv4071/QA1EuOeuu1m+aTU+08O/fOF2yqMlBLwhLEvBVBRn11lpdun2HSTxhcCJS0DE3r25EbF3j72IvYvsJbQQcJtAxkgTVEN2ExvshL1d6aJh8tDzj5DQEsycPh0zkSFXnMeMWB0/evh3fP2fbiM0sZLP3fYZdu84yMM/uZtRc8Zz1cevpay8kucffYYSM48JVY0817+FP/3gXrp6j/DFH38bM+IncbCdbGeCaEkJBzuayOU0RowYQVlhKV2Hmnn1qWUoCYvKWD7piiCXLL6Y73/rexSH8p3Fs3aWXjctFFWRQhy3byCJLwROYAIi9u5Njoi9e+xF7F1kL6GFgNsETCuHB7+zgNbZzBXQFJNtTduJFEVIdPeQTaaJVFcwIVbNwg9fwmvPvETF9Eb+5Zv/h+mjp3HNdVezc90mCMIpZ81j/etvQ3sWfwZGXXcWd372n9mxbQsPr36erlSCKl8+SsYirYBlh9ZNzEwOv6ng1WDL2nWkutIEw14mz5zFzZ/4JEsvu4p0PEE4GsMydNKaTjAUHFz0K0MICAEh8J8QELF377aQp2b32IvYu8heQgsB9wmYoFugqOiGAX4PA/oATd0tBKN+9HiSnG5QWVtPPiFGjh9Fy6Fmpp03l0997tNcPfdi7nn6Qb575/fI8/mZeMpUdh4+SMu2A8S3NZMbX8D6l1fS29fFAyuf43BLM4F+je2bt9NrlwH1JBg9qpFxY8ayceNG2rs7mb9oIfnlJby9cRPq3gRf+uznufLSy1A9drvLwTcgzpBXDvdvH7kCIXACExCxd29y5OnZPfYi9i6yl9BCwHUCdk943UTxep32kZYCPeleugd6nI2jrHQG/H7qimtpjXcxtXEciVSKq266hrOuuIils84joXj5yve+zI41b0PYx7rDe8nsaKHME6Jy7iS+8fkvUtdYzzPvrHQ2l9r66puYlodQXSVaSye93T2EQiFWrFoJSYPTrjqPWWeezrTZM7m0Yb7T+UaxTHKpNB4UQuGwg20gmSSSF3UdoVyAEBACJyYBEXv35kXE3j32IvYuspfQQsB1AnYje4/lJMJtsU9oA/Qk+9DQUVQPxsAAZjhAfaycJ5e/xMcXXYEehJs/fyuTF57G5ePnoRUW8evHfs3XltwK+XDmJ6/m0nMX87HJZ2Dm52OkkyghP282b2Pbhk2O2Hf09JEuySMaDFBcVISp6Sx/6SU62zsYOaIBxTI466yz+OgV/0RFWRnFoQJH6vv7+igpKBpM1tv19vLq4fotJBcgBE5UAiL27s2MPDW7x17E3kX2EloIuE3AsuwyHMuR+rSVpa2ng4yhYSkmOV3H0rPkwn7G5Vfy5R/fwe++9H2MKh83X38D0y44k2snnc279POr3/6GX9z2LfKq85l07QVc/5ElXH/SfPpMjbDHz+rtb3H7//0urfsPUaz72XXwELOXfIiPnnshjz7xOJZPZc7cOezft49De/bQceQIZjqLL5JPdUUV40ePo7K0kvJYCVdf+hFnh1rFUPB4pY+92/eQxBcCJyoBEXv3ZkbE3j32IvYuspfQQsBtAiZ2tt6iL92P7rHo6O10Nn7Kahp98X5y2ZQj9jPKR7Hk9s+y5iePEJpUybWLL+a0qy7iFLWSruoIt3z6VrY++iLnXX4hBytUTjtlBj++8iaakwPs2rmdpmQnP7j/l5gDGZrX7WBAgWv+9Yv804hZ/NuP/p1Xlq/iii/dyLzFZ6NpGps3rueVF16ic/9hLMNE7087awHOOWMRj/z+IfL9Edmcyu2bR+ILgROcgIi9exMkYu8eexF7F9lLaCHgNoHBEhxoS3UQz/bRl4mTyaVRVZVMKksil6BA91EzZRJnL1pE86p3mTRnEmPOmMklZy2ioaoWe/faxZdcxEAywS2f/SztLa3U1daydMnV5Np6UErCvLB2Bff88veU+QvZ/NYGJs0+mcZpYzh90lxOPW0uixcv5sjm/Vz68auYNmOmE//QoUPk4ml2N+0nnh5A0TRq8kr4/c/voSi/mGQ649TmY5p4Pepgy04Vsjkd1e8lY+hEVel07/Y9JvGFgFsEROzdIi9Vku6Rt8tUnc/iZQgBIfBBJGCX2Ocsnb1t++nL9dGX6nd2dbV3obXFPp5L0BArp3jsaE6ffwZ9aw8wdsZYppx/BufOnkd5aTn98Ti3fPYz9HR38+vf/pbKsnK2btrMjOnTKfVHiDVU8tP77+ZPz75Evhliw5vrOPOCBQRKg1SGyrjyyivZvn07P/zBj+js7KSmpo50Ok2sqJBkZx/h4nxKK0pJ9PUTzCmcNm0Wc089ncLSMhQdZs+YNdjP/tgzmd2P/+g/Res/iHe1/M1CYJCAiL17d4Jk7N1jL2LvInsJLQROBAI5TLbsf5c+rZ/OeBf+gJdcJkuiP4kVVWksqCRcW81HrlpC51vbmTVvDqecv4BTT5rCiMZGDh1pYunSpcRiMX71i7uZePLJ5AbSpAdSFIYiRAqK+ehXb2DLxh14kiYHt2znyps/Sq8Vp8ZfyqWXXsq4ceP4yu1f5dlnn6W8vBKv10tpaSktew4RLS3AE/Zhahrx1i6ObDvsdN+JFRdzy/U38PWv/CuqvWmVpqEqXjweD1lNx+f3SZ/7E+EGk2sQAi4RELF3Cbx0I3YPvJPkkoy9uxMg0YWAmwSswZ1m1+/ZRGe2h5buVnwBL8m+frrau9EiCjHNi5mfx79+4xuwu52ps07hpDPnMHvcRFKYrFy+gmcfeJTbv/11PvvJT9PR1Y7fo9LT08OouhGk/SaLrrqIvu4BMh1Jeg418+FPf4xOrYfGvFpOP/10IpEIDz3wBydzH4sVUlNV7WTv1YxJfy5J0khz0kknOTX6na0d7Nm3H93jYfHpC/nh9+8kzxvG1DX8qh+O7UcrKSM37yyJLQRcJyBi794UyNOve+xF7F1kL6GFgOsEciYDVo539mziYM9hjthi71edjHtvRw/N6S5G5ZWT31DPHXd8n941eyB0NB1j17vEVLyRCONGjeYrt9/OqTNm0d/b50h5SVERJSUlbD28m5u+cDN5oUISTT3Ee+PMu2A+cW+KMbF6Zs+cRWtrK6+tWuP0uR9IpCgsLKS5uRlvzqA/m6Rx8gQaG0eiaAZFeYU0t7djer0EDFh87nk0VNVRWVRORVEZWk7H7wtiGpbTi1+GEBACH0wCIvbuzbs887rHXsTeRfYSWgi4TsAAXTFYf+Bd1u3ZSFu8E1VViEWipHqT5MIwvrQOb0kxN37yk/S+tocJsyYQHFnBiMIyps2aRX1dHQd272XmjBlUV1SSSCQYGBhA9fsYUVvHH1/9E//+szspi1XQf6gLr6XSOGMsVszDxIqxTJw4kYP7D7BixUoU0yKbzpGMxx00e7ftpKi2nCUfv4Z4vA8jnXUek8pp9A0MOPX8RlansXoE86bPYe7UUzF1wynJ0XWdQCDgOmK5ACEgBNwhIGLvDnc7qoi9e+xF7F1kL6GFgOsEdLC8sKfnMC+8/SrdqV40Lcuo2npyA1n6cnEaCirwlZWy5JpryG1s4fyrL6TylPHMHj+Ji868hN89fi/33/M77vr5zxnbMJY31r+J4lWJJxNMmzKVex9/gHsevIeiUDHxA50URAsYNbURLc9iQtVYxo4d1Qwg+gAAIABJREFUy7at7/LWG2/hVTwEfEHaWlrQcxoHt+xhzLzJXLzkMg43HXS63Jg5Dc2Cw21t1I5qIN03QHEkxsSR4zhvwSJGlNdiWR7nXPLi4vodJhcgBFwjIGLvGnp57nUPvdTYu8leYgsB1wlkLcwAHEy28cdVz9GT7ifR38tJo8eSTWbIkKXA9BOqqeKmm28mvbWJ6275OKWTRztdcTyKyr987WvEwlEeuPt+9nccYOee3YQL8hlIpxhRV8+DTz3C4888RmmohPj+DgqjBdRPbKDL7GNs5Whmz57NG6+9zp5de0glkk6/+q6OTlr3HEaJBbjmpuspri3j0MG9KDmNaDCCbhr0xBOkVJOa8mp8OWBA59Spc7jqsivJpXLEogXHqu1dxywXIASEwPEnIGJ//JkfiyhJFffYS8beRfYSWgi4TiALVsBkd99hVmx8ja173nVKWObNmkOyO07c1ImFQxTlxbhy8UUQC/PVr/wLi+YtwG8odPWnKArnURiJMKK2ns2HtrPj0G6nM40XyynFeeyFZTz+7HMUBPNo33uQsN9P8chK8mpLqQ0XMnnKNHbs3MPyVaspKSmjr6+PVCpJYWGMMadPozCSR7y1k4CpkE4OON13BjJp51OBvuYuSivLGdDT9nOZ86bh1ClzuPTcS8j3RvDYze0H2945bwbsza58vsHdau3Mv8dvLxj4z4d9Pvs4GUJACPxjEhCxd2/e5JnTPfYi9i6yl9BCwHUCBqS0NAlfjoeff4wjPa0kEv2cNnsO/V19pLQsDTV1aANpllxyJeNPmcwjDz1M1Beiu6WN/IpqIqrX6YITDIVYtel1dh7cg8/nw696GDWigfueeIxHnnyKuooa9q/ZQPXYetT8AAM+g2n1Y6irG8Hhpha2b9uJx+tzBD0Q8P0/9t4DTI7qzNd/u6s6p+nuyXlGM8oJZUAIMMEEk4NxtrGx1wnjsJhgbGNjGwe8672+jmtYjI1xIAkwQSIIEEqgnKXR5Jw6p0r/p0rI6713939ZCbYkOMUzz0iiT33V7zlP96+++s7vo6qqginL5hBy+0gMjSCpBoVMFpfXQ1FVcLpk0sMJgpEQslcGyUkxUyTui3LhWedzzopzCDhchxE7rKeTppw3/4CmadbfXW6vEPa2L0JxAYLAW0NACPu3husbOasQ9m+E0lv0GmF3+RaBFacVBE4EAjpkizkcPhe/eeRednXutbq3zpk1k7GxMXRVtWric8kst37+Rm7++s187cu3Mjo5bPnGl7xenKqO2zDQXQ6eWvs8B/o6cXnc+FwyjbV1PP3sczzx1Cpk3cnc9umEQgGClRHq25p434WX8suf/ZIXX16HLLtJp7L0D/Ra/XB9oQCnnXsmlbE4pXQOycCquy8ZGrLHbWXsnQUD1fy724WiqeTTObSCyrzp87jmsiuZ3TANj9driXnzvThdh4W+KfFFMv5EWKDiGgWBoycghP3RszvWkULYHyvBYxgvhP0xwBNDBYETnYCZwHZCCZUn1z7DY6seJxALUt9Uz2QygaYpmNUsugI//todrHtlPW1NLXT196I6dbzRMvITSfxuF55QgGc3raVjsMcqxXHLMvWVlax5aS3PPLnKqtn/+Ec/Rr6Yo3VaK+9+z3l4VPjKF79CX++gFSdfLDBl6hSmz5zOK+vXMj46wczpMwj5/Oi6bv2ksxki8RiaoeOV3VaXWvPfc7kcAa/fOo9SUJg7Zw7Xv/dT1NbUHhbzio5DdlrZ+0JBxeOTLcFvJfSFyj/RV7K4fkHg/yIghL19i0IIe/vYi1IcG9mL0IKA3QRKpRJut5uSoTCcGGHlqsfpHumlqrmObClHVskRikQZGxjnV3f9nP6dB63M+TNrn2fd7i1cd+3H6OvsxC+78YaDvPDaBgYmhq06fYcBbc1NPPv0ah6+5/c0T5vJwkWLmDVnJnPmzmTJ/IU89uQTfP/OO2mub+HA/v0M7elhzrsW84GPfIA/PvQnOrbv55RlJ1NdUWnZaJolOIPDQzS3tlo187quoik6TqCQLxIKBimWSvT19RGvrOD2z3yNk+bMJegJWNl++fWMvaqbzwTA5dD/JuyFuLd7NYr4gsCbS0AI+zeX53/nbELY/3dovcmvFRn7NxmoOJ0gcAIR0DFLVDQkScJU4l2jvdz3yO/xVobJqlmr46vbF2DPzg4yneOs/NXvcCPxma9/iae3rGXlw3+me+8B3DgpqQqr1r9MQVet8zk0ndr6GnZt3Mof/+leFpy5jPMvvZiFSxYyta2FKn8ZP773l/z4hz+moaae7kOdKJMZTrv4bC675goee+pxNjy5liVLllBbW8vk5CSqprFnzx4WLllsedQXlTxKUcWhGeiKat1QpPM5/NEQCxYv4Jp3v5f2hha8uKz6fI/kwePzWqU4lqTXNCtbf+TnBJo6camCgCDw/yAghL19S0QIe/vYi4y9jexFaEHAbgKWZ4ymITkPO8VoDpWVLz9Jx1g3/YkhFDXHRK5IKQ+Xn3w+1yw/zxLsDQunM+lTefKZx0gPjeGTXHR0dfL46qcpqywnHo1hFBV80SDDB3q4+8e/4B8+/Rmu+fhHcPndVIZDeDWD9990A5te2YjLcJIeGKa2vZWPf+Y6PGEPDz76MHtf2UVbWxt1dXXWhlezxGfNc8+zYsUKKisryWoZlLyCki7iMJwkUkmKKCw7/RRWnLOCWc1zifpDhPBCQUErKDiRrE26DknC7z7cwEqIe7tXoogvCLz5BISwf/OZvtEzCmH/Rkm9Ba8TGfu3AKo4pSBwghAwS3DcpnNMSbdqz0sUSDhyPPTC4+zuO4CaSZJRDRbNP5mPnnENYU3GSKdx1oWpWTKLf/nNP+FWDOL+EOvXb+QPjzxIS3sbDXV1KJk84bpyDm7awZ9+cT+vbt6Ep7wMd8hLwOFAT2WYdfHZlue82WCqraWV2XNnM2vBLNZv2cBYepL1j62loqLCEvaBQAC37OKhB/7IycuXWx1vJ/ITODQHxWQer+y1mmJpbjj5XafQOmsqxZRCRSjKnJZpTK+bgg8XumVjKWHgwFD1/yDqRTnOCbJwxWUKAm+AgBD2bwDSW/QSIezfIrBv5LRC2L8RSuI1gsDblIChoDtkHKaqNzfS6gZFucivV/6W7X17ODQ0zGffdTnnnHEhnskcnrII6/v3cXLrbJpPncHX7/gWI+MDTJnSwt5te/nGTd9k+YrTWHz2UoaywwQcQTr3dvKupSv48NUfIJvK4nQ5cXgdvLp1Mx+96v3kU1mijbVMnz2Ls889i7LyKK9t3ITX62bjus1W7f2ieSehlkqYvWQ3bNpI29SpnHzqKfSPDhILljHUPUR6MkGoLESsJsaKd6+ge6iPqNdPSitRUduA33AzsOMgzVW1OEMeHGEvVcE4ldXVxOMVhP1hXMjIhoP+Q91MnTJNNLh6my578bbeGQSEsLdvnoWwt4+9KMWxkb0ILQjYT0BHM0xB78Q0jFEVDd2t8+L+dfzLfT/nlBVn8vHTL6IoScQKbjyBAD95+F5u/Oh1xNrqOfOCdxOJBSgvjzExOMFvfnY302bM5LTzT0MNqHgVP/ffcx+P/elR5jTNYvPuzchuica2Zu753b186x9vQysWqZrSTHN7C0uXLSNYFmLntu0Eg376e4Z57dVXmdoyBYdhWA2mNr+ygYYZ7bzr7LPoGejHI8n0dnSza8Nm8Et85suf57xLzmNocpSXnn+eQCxKbX0za59Zw/onn0fPFig6NTzlEfwON36/H78vSH19I7FwFJ/TzXvOOY+LL7xECHv7F6i4AkHgqAkIYX/U6I55oBD2x4zw6E8gMvZHz06MFAROfAKHhb2qgMflpFRUcHodDKqjXH7t+/jWN2/nXa3z2dS9nxpvjEB5lM/cfjOP/cuvqWxt5AOfvZbm1gYikRCTQ5PccsOtlh3lJR+8lPaT2unf2ccffnI3ewY7LBuajo4OvEEfDa1NfPmmr/DMA49btpVTZrRT01jPjFkz8Ph97N+z1+owqxQ01r78MjXllXhcLsvZ5tU166ia2sSZZ72LwcFBa/NvciLJ9pc2ggfu+OmPmDJzCiNjw7j8HrK5PH09g/z253ejT+SojpVjuCQUl0FqMkUwGCSZSFvuOh6ni/rqOn78vR+wdOES/N7/ujPtiT/34h0IAm9vAkLY2ze/Qtjbx15k7G1kL0ILArYTMEy9bdbXOw83gFIUJLeDSQpc+YlruPNbtxMqOOjRc4RlD7HaWj5x0xd5+ed/ZsHpS5h72iIaWust7/nCRI4bP/dVsukc777sXJpmNfHz2/4JFNjX38HI+Bi5UpF0PkMkFuF7P/wB6x59Ac1QmTp7OtUNtUxpb8UbCLJ31248bi8uyc2WzZuJhSL4TBecfIGNL60l3ljHgkULrWtWFAWcTsbGR2hqaeKK915JMpdiMjlBRWMdIW+QTWs3sfL+h3AUNHwus7mVg5KuoGg64bIIuWwBtaRRFghz/lnv5tu3fgOnVfgjDkFAEDhRCQhhb9/Mic9O+9gLYW8jexFaELCdgHHY9tEwP4U1A8n87TRIU+Dnv7+bM848lUz3IOmYF4/hJFJVzgc//w8c+vNalp51MrNXLKKyroLW9lYSQ0l+eudPGR0cQQ5INE+vo8pdycnLT+a8Sy6kd3AAQzJIF3L4g0F+8pOfsPXpTZTUAlPnTKO2qZa2qe0EI2F2bNlJqaTi83jp7uoi4PYiORzkszl2bttKvLaWxuYmYv4IilaioBWJVsQ5/6LzCUfDVtdc8+hNDFMXr+aFlauYHBgHxbA61JpZevOdqw7DanClqjoBb5BYuIwPXP1+zj/rHLySB59PZOxtX6PiAgSBoyQghP1RgnsThglh/yZAPNpTiFKcoyUnxgkCbwMCpqp3Hm7WpJSKeF0ecOgUMehPjdCT6kUfnKTHmaXCF0IO+rjoQ+9HWd/LSWcspW3hdOqaq2mbNpVissTP7vwZHa/uADfc8sPb+MLHv4DP7WfVq88ylppAdWj4Q37KQmV89atfpX9rP/lSlmlzp1LbVENr2xQi0TjbN+8gkcjgcclMTkzg1Aw0RSGTStPd3UVtYyPReIxyTxjFqTGZS9A8tZVLr7qMZHKSQqFkOejEmmrp23mQ3/7kV4Q9YVw+P0VDw+txkc+kcQd8lo2my+VBdriYNW0Gt3z5JpprG0xTzLfBBIu3IAi8cwkIYW/f3Athbx97kbG3kb0ILQjYTuB1YV/SNVxOyeoWax4lQ0N3Svz14Au4J7L0KBM0BGMYbokrP3kdxr5h5i9dysLTFlDTXMO0mTPITeS5+bM3M9I5yLWf+jB33fUDJNyMZcZ58sVVlCQF8z+X5KK8LMr3v/t9urcOUFAyzJg/nfKaODV11ZTFKtm7c58l7J0Y5HM59KKCrqqkEkkGBgdoaG4mGA5RHyonVcyi+5wsOX0ps+bPthpZ6UXN8qjX/G7WP/4se17eTHmkAt3vJVnK45acGKqGpilWoytT2KuKziUXXsT1n/ocAcmNoRo45cP+/uIQBASBE4+AEPb2zZkQ9vaxF8LeRvYitCBgOwHFAJeDbLGA3+PFoeqWrWTeUDG8Ln71yp9xDk6S9xtUSB5L7H/66zfDtjFals5myvQmKuormDJ9KuO94/z81ru4+PKrufueX+JyO3Di5amXnuLR1U8wkhmhua0Ft1PG5/Lw+3/7HcP7J9HUAjMWzSAcD1AWixKJVnBofyeZdAnJqVMsFDBKKi5JIjmZYLC3h8rGRkvYl0sBukf6qWmv45L3X44v5EcpltCLOuWROIeGe/nT/74bOaEQ8kfwVVdQcBrWUwmXBrLsJJ1O4/X6aW5o5itf+BILZi3AZTatMpyWt784BAFB4MQkIIS9ffMmPjrtYy+EvY3sRWhBwG4C2WIJv9tt6VfFoTBaSqPIOppSIptM8KcnHyaRTlkWlW63m4Dbzx23fRtlJMPsOfOIz60kFotx+ikreHXjazxw3wP88qe/4KILL2ZgYAC3W2bTwZ2s2baegM+DM1egLBBBCgT41wfuJ7NtgInEOLOXzidSGaVxSjON9Y2sfno1Q72D+J0uikoORS0R90dJDCTp6xsgUB2kuq0ad0Kjb3SYS957OaecdQajiXErCx8wb1IMjcGRpHVTsG/3HroOdFibbb1eLzgdVmMq3aFTSBepjFSweO5CvvG1b+CR3aiaiiQ5kIXhpd1LVMQXBI6agBD2R43umAcKYX/MCI/+BKLG/ujZiZGCwIlOwKytt4pNDMgbefpT4yRLKTA0SxCv27PZsq80m0q5XC6CngA3f+kmJruHmD93IbUL66mIV9I+ZQo7tu6kp6OHW266lebGRgb6BikrC3NgpJdnN76Iw2lQ5vIQ8gTwx2L84r57KWzpZ3Coj+lL5lJeX22V9Hhdbp5b/Ry5ZBZJd1IyiqZpD17DTXo4w1BPH2VTqnBFXajDaSZTCT706U+y4tx30TPYSygQxO91s3fnLkpITGttZ6ivn00vb2BiZNQquzFFfbFYBNPPXvJRFangC5/9gnWDYpYk5fI5/D4v5jMHcQgCgsCJSUAIe/vmTQh7+9iLjL2N7EVoQcBuAqawd6gaTgmKDpXOyQEGE6NIGJYt5OZDu0hns2gODVmWre6s//i5L5HcP8icRQsJTYvR0NBAebSc7oNdTG1r56orrkIpKFY9fDwa5dXd29i0ZwuBgI9YMEhiIkmssoo/PPgg6Vc7GZ4cYf6yBZTVlLNo8WJSySRrnluDkiuilBwoRh6v14OWUylOlhjp7SfUGidQE+I7N34Dh0tmy57tdPR0MXPuLKqrqhjs67ccdXpGBpneNp2Bzl62rH+V9GQKp+7E0B3kcnn8AQmfO8C86XP5/re/R8Qftm5ylFIJl0c+vLNYHIKAIHBCEhDC3r5pE8LePvZC2NvIXoQWBOwmoOoaqLpValMwihwY7aVvYhgHOl5ZZsuhPWRyWctSUnK7iIWi3Pi5L1PoHGf6gvlEZ1bQ2NhMWTjCQO8Ap5x8MnNmzCYxOWkm/SmPxnj48Uesc4eiYTxu2XKsqaqs4cGHH6Fv7S5SuTSzl8zDHXJz6mnLGR4aZcPaDSjFIlrWQUHLEQh60XI6akZluK8PIhJnXXkON3zyemobajnYdYjf//EBhsdGWbx4MdFwhO7OLsrqyolHouzZuovBQ/0oOYWx4Ulkp0wwGMYll3BLPj7+oWu5+uIrcDnNTbMqDllG1xWcklltLw5BQBA4EQkIYW/frAlhbx97IextZC9CCwJ2EzA93V2SmZXWGc+n2NV7kMHUCA4MnLpBX3LUEvamt73scVsZ7Vtu+CqJA/1MmzOPQFuU6soqamvryWeyLFu6lMp4OelUxvxsYXr7dL73ve9Q31iLJ+xjIj1JNFZOVbyKvzzwZ/q3djCRTTBz4Ryrxn7xssXs3bOf1za8ilN34MpJ5EpZ3H4ZSZXQczqDvb3g1rnlp7ez9KTF7Nu3j8bWFmbMmMWLL7/E888+h0d2UVZWhq8iQDwaZ9fmHYz2jZIaT7Fr205kyUNtbS0SRWbPmMdd3/sR1ZGKwxtmXz8KhSxeX8DuKRLxBQFB4CgJCGF/lODehGFC2L8JEI/2FKLG/mjJiXGCwIlPQEd7vb+qzkBilB09exlKjZuWMDh0jYlcmlQmgzfotWrs3U433/zqbYwd6KW+oYVwWwWhUIjGxkZCwaCVLY8EQ2SzWUqlEqecfBpXX3optXVVLF6+lLFcEpfXR3W0kldfWs/W5zczkZlg/smLmDF/Jm3Tp7HhlXWsfWktLmRIGyhGAdkFbqcXJa0w3NNLfGYtP/r1XagpBX8wQKFQoKGukWQyyV0/vIutW7eyfPlyaqfXMaWx2bpRGOkfw1A09uzeRy5XAIeESy/xuU9fz7dv+hYyTpRCCa/Hi6Hr5v8WpTgn/hIX7+AdTEAIe/smXwh7+9iLjL2N7EVoQcBuAobZd9YUsU4Yy02ytXsfB4e6KBbzSDpMpJNMJhOEykJWjb3ZufVH3/kh6cEJ4pFyGhe3Ew6HrU6u4UCQmTNnIr1uS2n+PmnxUj505VUouQzX3fAZfNVRciWF6lCc3Ru28MIDq0kW0rTObKNpWivlVZUMDg6yf9c+dEUnPZbB5ZeQPQ5cDhdaVmOou4eP3PwpLnr/hYx2TVjXVR4rpyIW5y9/epB/vuNO8Li44D0XUdYSpX3KVNa+8CJjI+NUxOMMj45RNF1/TH/8TJ477/gBZy9/Fz6XD4/TbW3eLSkl3C5ZbJ61e4GK+ILAMRAQwv4Y4B3jUCHsjxHgsQwXGftjoSfGCgInNgFT2GtKEdklk6NkWVNu3L2Z0fERq9ur6R4zNDpCJBo+bA9Z1Pj1T3+FntOIB8rwN8eoqanBPI/H5WbatGk4naY3fNL694YpU/nlXf/E9o2vcumHrqRqejO6LOMpObj/53dT2JsgpxQPW/OYP15obGtDNiQre94/PEakPITHL+PSJbSCwUBnF79//kG8lR4mepLk83mmNLaiqxrf+dZ3WP/UCzTPnUFbWzvlrTFmTJvJS2teZHx0lGg8TiKVJF5RTqgsgkd1cNtNX8dRAkl10FLfQj6fs24WTGEvus+e2OtbXP07m4AQ9vbNvxD29rEXGXsb2YvQgoDdBDRFtYS4LunsHupg48Gt9E0OksskLQcbxXCQSqdxemS8bo/VXOpnP/opZFUyiQw1s1sxgj7KXAEGNu7iwgvPZ+5Fp9M50kV1KMSS5cv44Ve+y8pfPcw5l53HlFNmU5RVXly5mo41OwkvacXndtHe2ERQ9vDU7x6zjGimzphBJpVjcnQYykMEK8uRCiq53iHcLgef/PqXOOP9l5Dc30O2mKa8qoIt67dy2/U3g+FiyfIF+OJelp39LjKJJJvXvYrf7aOULfHSmpc5dfkKqqur0RxFy/bS4/YRi8SQDIlrLrmC05ee+rqoF644dq9REV8QOFoCQtgfLbljHyeE/bEzPOoziIz9UaMTAwWBE56ArppZeQOz7mb/aDertr5kbZ7NZ1NEfAEMh5PxyQl0J9YNQCxcxn2/vJfseNrK3kthL+2L5jHWO8Te59bzyU9+nGXvPZ+Dw12UxhLMmD+L5x94ht/96B5OOmURbSfPYjg1xou/fYKPXfsxYrNb+PWvf8mVl1/GuWefw/duv4NtL2wiFItZdpeGohCorcBbHkVJZhjd3WUxn7JiBjPOXMoFi1Ywa/4MSlqJm264hdf+uhZ3NMyi5SdR2VTO7EWL6TnUyY7N2/HLXvSiyvbtO5k5Y7ZVQqRqBYqqwvjYJOVlcZrrmrjjtttpqapDUzRkl+eEn2PxBgSBdyoBIeztm3kh7O1jLzL2NrIXoQWB44KAbmA4Nfozo/xx9aOM5MbI5TIEPR4cukQqk0T2uSmpilXL/od/+wNd+zoJyF68bhdLzzub19ZvpH/dXj75peuYf/EZDCSHyQ+Pc8a55/CHf7mX+++6x3qr01bMY9aCOXzo8mt498ln84kvfYr7f3UvF3z8Si698gq2btnCK6vX0L37EJM9o1b2vnHWVJw+N5NDY6QHhtEVg6WXLEeqCZHqmuCSKy6mqraCO2+/k4Hd3dS1tNA8q4G2+W1MbZ/B5k2b6e/sturnTQvOidFxYuWVh/cM6KrVsMrc7BuPxDn79LP45Ac/juv1LcXCx/64WKHiIgSBoyIghP1RYXtTBglh/6ZgPLqTiIz90XETowSBtw0Bw+xSpZPUc/zq4XsZyU6QK6RxSxJew0VOyeP2+yzby/J4JSv/spLdW3ZRUVZO1OnCU1fOlo0bYbTE9bd+ntYzFjGYGMFf1GiZNo1Hf/swK+99FCWR5LobP8uPvvN9SrpC0Blk+qwWug/1sfyac5mzbAEV5VV07+tg+9pNbHluA6gwdcEMVBx0HjiIUSzh8jq44fab2NXXwcHNHZYVZlNzPROD43Tt62H+/PmEa4O0n9ROPlXk1fUbKOVKyIYDraQhSbK1wddwOnAaTutJhEfyWHX6X77+i1SWleOT3ZhPM5yyZY0jDkFAEDgBCQhhb9+kCWFvH3uRsbeRvQgtCNhOwBT1gGGoFJwav3n0d3SO95ItZq3us2EpQDqfpuTQMD3vmxqaefn5tZawN5tVyZM59iUGKAxN4nTDV269kaZT59HR201YcbJsxXLuuv0uVt37CO0zZ7Pq2ccpj8YponFwXxdnn7qMdDbPssvPZO6pi4hEo+zasgM9kWPXa9vp3dVJvLacYLiM7v0HTbt9TjlvOVd85L2s276RqLuS3oFOfB4344NjrHt2HU2Nzcw6ZQ6nX7iCjh2H2LVjJ0GvD0NRySQzlr99vlhAcslomoHH5UXNFzl50TJuvuFGlGIJn8ePWlKQ3aJBle1rVFyAIHCUBISwP0pwb8IwIezfBIhHewqRsT9acmKcIHDiE9D0w2Y0hqZScmk8sPoRtnTuJptPoZlZdXxkilmKukowFKK5sYV1z69l6/otFNJ5vHmNQsyDN+IljINLr7qM6MxWegf7qcTP9DnTuOO277HlibX0joxSEQrQO95HZbye3z70Jz7/vo+CD+rntDF78Txmz5/DupdeoZDM4VANDu3YZ3Wxra6oZqCzH/xw+4+/h+rSGU2MoWchFo9Qyud46i9/pXtPD9l0lobZrcxYMg25IDM0MEjA50fJF0ilUtRU15HKpHH7vFTV1rBk8WL8kpeTFy5h4cz5WF9IRxpViW+nE3+Ri3fwjiUghL19Uy8+Ou1jLzL2NrIXoQUBuwmoGsjmJ7ChU3SUeGbzGp57bS3JXApFKSJpDqscpaiViMVieGUPq1Y+zYHt+8gNTlr/b+ml5+CPBSCdYcVZp6PFAqTTWepcIZqn1vORD3ySj73vE9z+1VtIjQ8xPDGMNx7n17/7Pb/+wT8TigQpqyijoq6KFWeextbt29m2bQeBQAg5pzPSO4Cm9po1AAAgAElEQVRP8jDYPUjjSW184NMfo6u/E3/Qh9fhpao6zpb1m9j4zDrqQ/VMTqQZzI2Qzozj85WRz2aRzDIcRcFU7a1tU8hks3gDfmYvmscVl17GeWecQ1UojtNw4ECiVCzidntEib3dC1TEFwSOgYAQ9scA7xiHCmF/jACPZbjI2B8LPTFWEDixCRzJ2JvvokiB9fu3svKlp5hIT1IqFXCoTvwhP9l8Bo/Hw+jgCM889FdKqSKkS1YN/GkfuZixzBh+TeOaD15D2iuRzxao0LzUNkf54FUf5aGHnmLB9Fns27GFaGUZvqoqvnDrLWx6ag3p0WGWnrGcxqZaApEwg6PD7D3YQUlVKY6kCDg8GEWNvu4+PvylT+GIeNCdKuFIgFggisct8dDvH2Bwdz/GpAOHw0XeWaLgLlIYL1obZCmqYECoLMycebPJl4r4AwHc8QCnnXwat3z+K5jtqMwbAPMZhlJScbll60ZAHIKAIHBiEhDC3r55Ex+d9rEXGXsb2YvQgoDdBAwUS4T7fSEMAw4N93LvY79nz+B+tADIORlXyIMma9TGyvnzz+8l3ZkgM5jBgQe5xcnck+bTPm0qgUiQlimteIJeRifGCQSDVkb/97+4hz/86rcUCip9Y8MYfieSV+Lb3/omHZu6SYwNsWDZfHx+idNPP52DHd288OJaAsEY3mSRsbERq+wm3lrBuVdfTKpQoKW+GSVdIFzmQy46ePi3f0LJ6RRUldHJCVwOB7KuW51q1WKJQkmBgJPWudOZv2whY0ODeJDIOZ2cueBkbv/iLTgNCd14vQpHU5CcElZLXnEIAoLACUlACHv7pk0Ie/vYC2FvI3sRWhCwm4COYjnFuJxeq9g+h8o9D93LC9tesgS4mlbwhoO4fS4GDnTz7G9WggKVVVU4HW5KsRLXXXcdbq/HKtdpaGq0avIz+RySLKMZOhuffZk7bv4m4+OTjOfSSAE3BSXPD+78Lv2v9aMYBeYunoMr7KZtejsTqSzbtu7E5fKRHUqAWmKo+xD189o45ZzTrXp/l+bEqztomtLKlpc3snPdNgzFYQn7glKilMuh5fPIqmlpaaAbKlLYR8ucacxdchLjw0OWsC84Jc5cdAr/eN31uEw7TEB3gNPQMItyhLC3e4WK+ILA0RMQwv7o2R3rSCHsj5XgMYwXpTjHAE8MFQROcAJFJWe5wlgdqBygOuD+v/6Jp155GsPnIJUYp7qukdrqRv5y9x/Y+9JrVklLuDyKJxrAE3Tx/R/+gIGhISaTEzS1tTI8OgSS00waMJlIkRwY4ZpLrmR4eIQ8Gt5oiHQ6yU/u+jHKgSSThRStC6YRrCmjeVobTtnNuhfXMdg7jNftZ3x4EL2Y470fuwY56CGRTuKXXEypaySbU/jj3b9DLoCmOUjn89ZTgnwyhVFU0DOmT72MLDuRI36a5kxl7qL5TAwP4XXIaC435y8/i49f8UHcshezEscU9pJpv2PZgIqM/Qm+xMXlv4MJCGFv3+QLYW8fe5Gxt5G9CC0I2E1AR8NppuoN0DUDQ3bw0ta1rHz2CQ70HMQfdjJt+lyeefwFNjz+HA5dRnKBv9JPSklzySVXcO2117LvwH4SqUnqmxoZHR+xxLGmaeiGg8JkilMXLmMynSJVzBGpiKPkc/zz939EeTHIjkN7aZrXjjPkZurMGVREouzYuJXcZAbd66Pv4EFkNC5572VMKCkSuTQ+r5uGmmoObOnmmZVPUhutpFAokMznUXQNqaThxkl+IotDlnB7ZKSgl/oZrcxfdBKToyP4nS5we/nARVdy6VkX4pIOb5bVMH/pmA15hbC3e4WK+ILA0RMQwv7o2R3rSCHsj5XgMYwXGftjgCeGCgInOAEDHU3VMTQdl9uN4dDJGUWeXrOKR55cyfNrnyabV3AoLib29TFz3km0TGmgLztIwa0wZ8ocwuEwI2OjBIN+2qdPw+NzW8Le7Ow6PDRq+c/PnzMXQzLoHh6kvLzSEt3f/+a3cZfc5DNpFp57GiVDpTIeIzkwxtaXNxD3h3CWxVAzWUb7xnCVObng/ZfRtmAGqUIWtVRg/RObGOkbsLLv2XwOTXKQTqZxO1xIqk4+ncXt8yO7nOhuJ9XtTSxYsoD0+DgByY1D9nD9tf/A6QtOwYFszabmfF3YW38TGfsTfImLy38HExDC3r7JF8LePvYiY28jexFaELCbgFkDb4p6WTosaoulPLLHRbKYZdNrm/jJz39MTlVZs3KV5Yu5ZdsOxidHODTUjSPoJl4W57XXXmMimcDv9xKNx/B4XExOTlqZcsnpYdO6V1i2ZBEun5ue0SHLk95vuLjj5m+Q6p8k2FzF1KlthPwB6qur6dizj/XPbDhcCmOa7GsQ8rnI5RU0CaYun8MFl11INpdm1V+ex+uUSYyNoRgq7pCfZCKNrBgUElk0n4uQz4/DtPN06lRPabCEfWZiwhL2Lo+fr3/xJmY0Tv1bOZLi0C0L0MNfTELY271GRXxB4GgJCGF/tOSOfZwQ9sfO8KjPIDL2R41ODBQETngCZjdZlynqrbIT3WoGZXZ/1U1re2D1mud4dPUTtMxspbKmgnPPOJ2ug104ZBnFgPF8gh07dlhlMLJbIhAI4HJJJBIJJElC15xs3LCO5acto4RGTi1REa9AG89zx01f5/T3XMiC+Sfxm1/+ikg4aLniVNdWs/9QB71DfSQzRcpdQfa8spnhriECZSEKTgUtX6B+SgP5LPgkiXRyAnfAgyI7UFUVI6OQH0/jqSsn6PFZlpc5Q6GqtZ4FSxdaGXu/Q6aqopbvfPXrxHzRw3Y4DhDC/oRf1uINCAIWASHs7VsIQtjbx15k7G1kL0ILAnYTsPQ8UMjl8fo9f7scs6zF7wui6/Dk2tXsGdpLc3sDM9va2PnadgpZlbr6VrZ0bSeXy6GoqnVj4Pf7cTohn8/jcrkoFXW2bd3MKcuXMpIcx+F1EwuVMbyvl3+5+Yf8rwfv5ozTzmBOXasVe/H5p7PignNI6EXW73iNQl6h0hlC70uwe9020mOTOFwSDk219gQgy6CpOGQIx8MkkynwSJDRkBTwNFYQcHstV5y8VjqcsV+6kOToKD4kZrTN5I4bv4GsS1YNjtVw1nxKYNbYi4y93ctTxBcEjomAEPbHhO+YBgthf0z4jm2wyNgfGz8xWhB4OxPQKLKj/wBPrHuWmqY6auJxRroH8Hn85PIFuoY68QT8JDNpZI/bythns1lr46nP6yWTLtDf201zYwOaU6doGIQDYfr3dnH/L/+NsY5hUmqOn/zrz7jjx9+FTIbzP3A1NVUVDPb20T82RMAbQCuo9B/qo39/N6Q0HCr4ZJliREY2nBRTOatkx2qia2A54+iahr8qQCAUwnBLJHIpWtvbWLJ0KQcPHqSqqoqPnn4lF198MU6n09rsaz5lOPK7VCrhdrvfztMr3psg8LYmIIS9fdMrhL197EXG3kb2IrQgcLwTyBsZXtiynhd3bKSmsZaKSIT0eBK/x09RUdl9YAeReMzyjpfcLitjb2bwTWHvkmXyOYUD+/Ywf+4cSoaC4XIhO2QSvaOUSX4+/4nP4nZ5OTTRw1e/cQvPrl1DW1srU1tbKObzJLMZq8zHFPZKXmW8b5SRrgGMrIrf40UPu3A5JdKTSSiZ1j6HiTrdprCHysY4stdDydAoaSrTZk9n6tSpDA4OEolE+Pyln+DMM8+0xhwR9GYpj7nx98jv432OxPUJAoLAf05ACHv7VoYQ9vaxF8LeRvYitCBwvBMoUuSRF//Kzt4DxKqieCQZNVdAMj3gddi+awt1TY1oGNZmWZ/PR7FYtJpCmalzQ5fYvXM7y5YsZiI9iez3W5n1/EiKT77vo1SWVdA3MkgBhZc3vsK6Vzdw4MABAuZG3HCEVDZFOp1FLao4cVLMFBjrHSU1OoFaUnAFvYQCQYrZHEZJQ1NUstn8YaxmqY4Pqutq0J0OsqUCs2bPpqW52boB8Xm8fOaqTzBr1izLc9/8MTP3RwS9+XeHQ3w9He9rVFyfIPBfERDC3r61IT457WMvhL2N7EVoQeB4J9CfG+A3f7yPgcwY4VgYJZvHoekoJQ3VgExqgtap7ZaoN8W9x+OxhLHV7VXTwJCtjP2iBScxPDGC0+vF6/Ii5XSuu+YjDAwMMD45wcy5c0kWUvzgx3dx7733EAmFufLyy+js7MTc4JvLFcjnChimyXxJZ2J4nOHBYbw+F7FIjGwihWYKfads1feXVB1dVfCF3UTj5eQKBcsOs6amhlhZnCsvu5zTV6xgev1UysvL0XXdEvHmj8jUH++rUlyfIPDGCAhh/8Y4vRWvEsL+raD6Bs8pauzfICjxMkHgHUigtzDIvz14PwVJJRgNkE+m8TjdFEoKJV1jqKuLKdOmWp1mzVIXc8OsKZKdONBUc4Ork86OA8yaMR3VYbriqLglN60VDZy56FQGR4dJZTLEquKksxl+/otfsHvXTnp7e5na1k48HqeolEim0qTTaRyG03pakE2mGB8ZtzrK+n0+hrp7IasjB9y4XR7rOsw6e9llEAiHkF0e62mCpuikxhN86fovcP1nPo+hHvbb/3thf6Qk5x043eItCwJvKwJC2Ns3nULY28deZOxtZC9CCwLHO4Gtwzt57LmnUT0GwUiQXCJl1bSXNJ1sSWGip5fmtilWQyqz46spqE1hbNbYG6aljiFz6OB+prQ0E45HGJ6cpJAtsHzeUua2TGf3oX34ggFr021/fz/33HOPVRKzd+9eqqurqaurZXIyQTKdspx3zIx9MVuglM1bNw6GhLW59tCBgxiJIr6yoHUNhtNpldUoFJkxYwZlZTGrBEgtqZSHy/j4Bz7K+e8+7z/1qRclOMf7qhTXJwi8MQJC2L8xTm/Fq4SwfyuovsFzioz9GwQlXiYIvAMJPLv/Zdbv2ExRUqwGVLlUCkl3oEkSiXyewuDI32rsDafDKsU5UmNvfrCbGfuBvh7qa2vwhnxMZDKWsF84dS7t1U2MFky/exmv20NHRwcPP/wwuXTG8sZvbm6mtbXVctyxusqqhiXm86kM+XTG2lBr+GViZVF6DnWTGpugLBKzbiwKpSIOnFQ3V9He3m6NLWQKNNc38t5Lr+Lc08/Cb/rbOzj8hMH06DSv9+/+LAT+O3DBi7f8tiIghL190ymEvX3sRcbeRvYitCBwvBN4eMtT7OvuIEPeEvbFdAaH4cDl9TGRTZPqHqCmod6qrzddcbxer1XjrqsaToeDQl4llZigpqqSvFoAt9uqsa8LV1ITjDOmpJCdhxtbbduyjQ2vrCOVSrFz505qaupoaWmyzmtaT5qbaM06eqduWJtnhwYHkWIhKuPldB/oIDecxBMJ/C0L7/Z6aZ7WbGXwHQ6JuTPm8K7lp3PFey7Di8uq1Xe4/32zrDkXf1+GI0pyjvfVKa5PEPj/JyCEvX0rRAh7+9gLYW8jexFaEDjeCTy09Qk6+3ooqApFpYDH57Uy8g6HQT6XIzU4Tk1dLZoDS4B7vF4K+Tyyw2l5wBdTeQaHh2ifOd2qpTdFdi6ToaG6lmikjMzkBI6AFyngZ+/ufTz7+JO4dSd79u7HGwywdNli8hNJnKpOMp0Fr4tsIY+SLjBwqBtvWyUhh4vxQ/2MDY8RLItS0DXLMWf61Bm0tNZbTwCaG1u4/KJLOePU0wl5g+iKjmRm6a1mVOIQBASBtyMBIeztm1Uh7O1jL4S9jexFaEHgeCfwUv9Gtu7aQVFTLWGvGbrlK+9ySZawz44kqKqrRcewLCXNBk9mxt10xDFr8WXNSVd/L1Pa28jkctbbVYpFGusbCHn9lHJZ8Llx+n10HDjE2meeI+j2sf9Ah9X4qrml0dqwK2uQKxSR/V7LM1/NFBnq6kWt8lHuDtC/r5PieAFnyEMoHrM23s6bOZdYNIDPG2DG9OmsOHk5lbGaw1rebLlrHuLb53hfguL6BIGjJiCE/VGjO+aB4qP1mBEe/QlEjf3RsxMjBYG3O4Hnu1/hhbUvWSJbdkvkCnlL2Pt8HkvYj/YMUtfQgC45wPHvwt6shTez9onRSXr6+2iZ0kpRUVAUBU1RqK+tw1A1tFIRwyMj+Xx0d3Szcc3LRANhDnV04Q76qayuoJjK4Dac5Isl69+KqoKWLTHc3YtcG6EhVk3/3oOUsgrl1VUsXLqUT1x7HYvmzkcvFay6/2g0hs/ls8p0LNtMwyDgP1xjLw5BQBB4exIQwt6+eRUfrfaxFxl7G9mL0ILA8U7g0R1P8cQzT1l19NF4meVOYwp7r9dNNpNhuKufhqYmDNmJw+lEcsnkszmrOZW5IdUseRkfH6elpQWHJJHNZtFV1fKOn5iYQDJ08LiQPV4O7T/EhudeJBYI09ndi78sTH1jHYVk2hL2ZsZeCvooFIso2SLDXb1I5UFaKmrY8+p2Cuk84ViMs899N9/79ndoqWnEgfo6Yqd1TWZTLVPcS+aNiDgEAUHgbU1ACHv7pld8wtrHXgh7G9mL0ILA8U7gr3uf5S+PPmxZWsbKo4xNjFs19mYpTi6bZWJwjKaWZmvzrGl3aYp5c/OsaXcpS5KVoTc3vtZUVln19aawNzelhqNljIyM4HGa2XoPbq+Pjt0HePGpVUS8Qbr7B4hUxKlvaaCUzOAyHGTzBZzmk4JCgWI6z1BnD7GWWlqq6tny8nrSiTS+UIjzzruAu777Q2pjFbgkB4bx+leMeeMhyyJLf7wvOnF9gsCbREAI+zcJ5FGcRgj7o4D2Zg0RpThvFklxHkHg7UfgmYNreODBP9M0pZVgOMBEYtKyhDQbQ5nlNoNd/TS3tqAYOiVVsfzsi7k8kuOwj7z5WtMpx+vxIOGwbgrM14QjERKJhFUJ4w348Xr9HNixlzV/fYawJ0Dv8DDRqgpqm+r+JuzNjL3DFPbFw8Le3Dzrr47TWlXHjvWbre6zZVXVXHrxxdz5je9QFY1bot5x2Mny8PH6t42q6tZNh1lSJA5BQBB4exIQwt6+eRXC3j72ImNvI3sRWhA43gk8vnsVDz32qCXs3V6X1R3WFOyGoVkaufdgN83tU6z6+rxasmrXc7mcJeLNrH2+mKOmuhpNUXFouiX0TQcdX8BPLp+3OsG6/F58bh8du/az9snVhP0hegcHCVeWW8K+kMrgwUk2X7Sy+0eE/WBnD+GmGprKq9mxcQu5kQSh6kouvfgybvvKV2mtagC3zOsW9Wia2TXLQJKc5uWKQxAQBN7mBISwt2+CxUesfeyFsLeRvQgtCBzvBExh//jTT9LS3oZTNsthDjvbZLNpS9ibm2Nb29ssk5lsqYCqqqTTaWtjrKHplnf9tLZ2lELR8p83bwpKuoZDlix3G0M97H/vkT107z7IK6uetzbPdvb3E4hHqWuut4S92yrFOeyKY27gPZKxDzVW0xCvYddrW8kPTxKur+Gqy6/i5uu/wpS6BtS/z9Zz2N3yyBeO2Rj3iOg/3udBXJ8gIAj89wkIYf/fZ/ZmjRDC/s0ieRTnEaU4RwFNDBEE3iYEzHp3U2w7/osU9uN7V3P/Hx9AlmXmzp3N+OQEfr+fXDFn/du2zVuoqqjFqTkIB8vIZLOoTpVIRZTBsQEcOZ35yxaS1QooZm18Mkt5JE5e0cmUinhlJ6qjRKQsxJ7XdrLu6Y34XX5GkxN4I27q6urQCyUcikZJ1Sg5DGuTbmYiZW2ejTbXUF0WY9srr1JMFAhVx/nQ+z/EHV/7BlF/mblPVhyCgCDwDiUghL19Ey+EvX3sRcbeRvYitCBwvBAwS2TMMhrzMEX+EaG/qmctjz62kmAwSENDHSPjY4cbTykFq0Z9uG+Amqpa0JyUCiUUVSVTzKFLGpJXxpeXcUd8BMoj6LqKrINkQEEx8EUi5FLJvwn7vZt3WcLeJ/sYS01awr6hoQGjqEBJRdF0iuh/E/Yj3X2Em6qsTbJmjX1uPE2kppJrrn4f377lNiqCUZCEsj9e1pi4DkHgf5qAEPb/08T/PZ4Q9vaxF8LeRvYitCBwvBA4IuzNBlN/fzy49xlWr15NdXU14bKQteEVp8MqYTEdbgZ6e6mprMbj8Vk17IFAgP6hfoZGBqmqqWL/8zuJ1ldy7hUX0tXTgaTr1sbakvnb5wPF+L+E/RvJ2Gcn01bG3tdQTkN5Fbte205uPEGkqpqrr7iab950K1XhuNUwSxyCgCDwziQghL198y6EvX3shbC3kb0ILQjYTcCsiTfF739WimNm8O/f8TirVq2isbGRQMhviXmzQZTpJmNukj20ay/lVZVWRt/0iDctLTu7OlBLCrFYjPu+/SumLZrDTd/9Olt2v4bP5SLoD1hdarNKEZR/L8UxM/brn9n0HzL25g2FmbE3S3GOZOydkmSV4pgZe7m2jIaKavZu2UlhIkW4qoorLrvSytjXlFXgFB2o7F5iIr4gYBsBIextQy8+ee1Db5pEvP783c6LELEFAUHAFgKmsDdr5Y8cZs39EZFvZvGf6HmJxx57zKp1j0TDlrBP57L4/V7L4WbtMy9YdpexygrShYy1aTabzhELRxjuH+DBf/4drfNmcOOdX6dzoAOv2w1mx1kHlHQVNPk/ZOxNYW9m7I+U4tTW1v4HYX+kxv5Ixt5dH6MuXmkJ+/xEikhVFZdfeoUl7GvLKsWXiy2rSgQVBI4PAkLY2zcPImNvH3sh7G1kL0ILAnYTMMW5uXnWPP6zcpxHDjzL448/bpXiVFZXMDk5SVEpWcLezM4/8MvfU9vSyIx5s8gpeUL+ANlkls7dB/jrHx6EJJxy0Wl88PpPMDw5TKlYsIR9wB8knS8gy25L2JdFwxzJ2P+9sP8/M/amsDcz9qawNzP23vo4NWVxdm/eQS6VpbyqmssvudwqxTEz9uIQBASBdy4BIeztm3sh7O1jL4S9jexFaEHAbgJmhv5IHbr58O5Itt78s5md/8uOv/Liyy9RWVlJdXUlnT3deDxmp1iX9fsPP/0DhsvBuy+7gKySJx6N0rW3g1UPP8lE1wAzZ7ZzwfsuJzaljnQpSymbJ+z1U1FRw+j4JCW1iOZULFec/1PY+8o8VFRU/C1jr+qG5YpzRNibNfZyRYjqsjj7t+yiWChRU1fPZZdczjduvJnKSLnoMmv3AhPxBQEbCQhhbx98IeztYy+EvY3sRWhBwG4Cf5+xP3ItptgfHR1laGiIDePb2LJ9G+Xl5USjEbbv3EEkErEM4c0bgkd//ShDyTE+dcM/kCnliYTD9O47RKJvjNtuvJXamgiKX+K+Jx8Cj4RRUFFzJfzuIGNj4/jCvv8yY28K+/9Xxl4NyNTGyunYvtfyxK9vaeGKS6/gtn+8iXgwJuwu7V5gIr4gYCMBIeztgy+EvX3shbC3kb0ILQjYTcAgj44TpWDgdXvRigpFR4Gtg/t4ZuPzaJIDr9tFLpW2ym9KmkoqlyYSj4HLwWM/eIAte7dz3tUX0z5vJonxBPf9+h5efuI5Tpoyl/5MNwe6O3l1zw4rs58u5JCdEqVcluRkAr/LR1FXKYuXs3XDZg5s20llJM7egx3EqiutDrV+2W152UseN4rDQJccqLkCPQc6cPq9TGtqYeembeSTGapamrn0okv57q23EwuERcbe7gUm4gsCNhIQwt4++ELY28deCHsb2YvQgoDdBEpaDskpIzncaIqOJDspOIr82xP30zHWTagsQjFfoFQsEgoFmJiYIFvIE45HiZbH2fLgWh667wFOvuwsTlqykH/913+l1DvBn1au5NTFJ9Mz0sHg6Ag7Ow/g9MpkinncsgtUhUIujwvZ6lgbicU5sHMfh3buIejysW3XbiIVceIV5ZaHvaQZqLqG5pLIqyVL2I/3DeKJR2isrGHrulcpTGSoaGnkmquu4ds3fZ2INyCEvd0LTMQXBGwkIIS9ffCFsLePvRD2NrIXoQUBuwkYZsMnsz2rAdlcHjng5sBwB0+vX8VkMUlJ1/C63BTyeasxla6BjsHY5AQNTY2s/cvzrHrsUQLRCPPmzSOdTnHFFVdy3gXvYTKZIpsZt8T8oYFecDvJ5HNWCY/TFOmKikOFnFK0Mva9B7s5uH0XsuZg9/4DxGuqqKqpppBIE/B4mUhM4g4HyeSylPIFy7feGQ9RG4lbnWdLiRzlDXV89CMf4Wtfuomwx4fD+e+OP3azFvEFAUHgf5aAEPb/s7z/PpoQ9vaxF8LeRvYitCBgN4FsrkDA57WEveaEDAVWb15DWkmxv2MPDtMK0zAsS8xMOkdPTw9VNbWWg068ooK963fxl/99N3idfOIjH+bOO+8ko5ZIqgW27NpBQHJanvWdA71oDt0S5eahlAp/E/aG7CQYKaNzbwd7XttqCfvu/gEq6mosf/xSJkeZP0hnbzfx2mrriYGSzZMen0SN+KiLlrNnw1brddGqKj78oY/wlc9/gfpYJSCEvd1rTMQXBOwiIIS9XeTFw1L7yCN87G2FL4ILAjYT0ABJh2I2jxTyMaBNsLVjJ7pRJJMYp7m1zdpIW1tfx2QqycrHnsApS4ez97rOrg27WH3fg8xfspAXnnoGyS2RQ+Hh1X/FHQmiZbJ4/T66B/rQ0CgpiuW8k82lUYolZEMCl4THH6Br3yErY+9BtoS9vyxsbdR1aQYyTg51dVI7pZliqUQxm2Okpx+5JkZdWSW71r+KksnjjQS58KJL+PS1n2DxvJMIeyI2ExbhBQFBwC4CQtjbRV4Ie/vIC2FvK3sRXBCwm0BeNfA5HVbGvuhUGCTDU2tXc/MXb6A0kWBK21RkjxtXwEdZRZTWqe1ohko6m6Gmpobxzgkmhkb46Q//mepQjLxeoG98gLXbN5LViyjZItFolIGhQRwOA8ntsvzvM5kUiqKQGk9am2FdXh+J4QkGDnZaGfuuvn5kv5eySASvQ2JicISRyXFaprWTLRas7Hz3gQ4iLQ1UBSJsWbMWFJBCHuYtWsAF553PReddwJKpC+1GLOILAoKATQ3aXokAACAASURBVASEsLcJPELY20deCHtb2YvggoDdBAroeM02sBiokkY/OTbu2cLV510Ag3nr8gJVQbITGfDBJ7/2RTxBNxMT44TLInRt6eWGz32eZbOWcqivA4/fTWd/JytXP4HkdVLIlqwbANM606zONzP9Lq+HdDppZfxD3qBVAuQLhiilC+zfuoPE8DhjiSQ1TQ24ZBlZM9jx6hY8fh+tM6cxnkxYLjkDHV3466oo9wbZtmYj4WiIaE05wYoYzc3NXH3llXz4nGvsRiziCwKCgE0EhLC3CbwQ9vaBNyMbZicacQgCgsA7kkARHY9moGezGGEfO5K9loPNrZ+5gZ4Ne5FlB/VtzZTXV6H7HCw9cxlOn0SxmOeRlQ8z9soAvZlx0ok0w6NjlMXDTKTH2bF3G+OJUbKZEg0NDZawV9WS1eXW3DybzCStTbhGQcOssQ+EI+QmMzz/xFMc2L4bdIN5p51KeTyOkSvy/DOraWptoW32DAZHhkHRLFccZyRERSDM9nWbmDFzGo3tU8g7dTQMrrjiCm649Lp35LyKNy0ICAKYZX9iD6dNC0GAtwm8EPY2ghehBYHjgYAOmIX2mk7BpbAnP8yevg5u/ofP0fPKbusKW06bR219FR5VJ1BfTmR6K68+8Rw9j6xn8WVn8b9+/QtG0hOMj4zS0tjIyOgQa9atpbKxhqGRMYIeN9lkArffa4VyuTyMdg2RGUug1zuRHR58hp9dL22hb8chUiOTTGaSzFy6gGkntbFz03YObN/HrPnzqW5pZDQxjpLP0NvVQaimgqAU5P9j7z2g5Kiute2nuzrH6Z6enhw1I2mUhRAZIRBBZAO2wTY4YGyDM46fA76+vravrxPBGLAJtgEbY3K4ZCSiRFLOk3PunLurq75VJeDz/X/7IkszqyVx2msWM1bVPqeeOqv7rd3v2btz8x5mtTXTuqiVyegkXqefs047h0+ffYluBfr719932z0YboGYgyAgCMwMASHsZ4brvkQVwn5fKM3QMSJjP0NgRVhB4BAgkCnI2LWSkMUiOYuBLYlB3ti5kZ9++/uMbtkJOQOWcg8Ll8wjmoyx8rzVbNq5g1OPOI7/uupbaHn3Nzo3Mxoap7auhlQ4xlRognAyzkh4EoMk4TCbdGFvMEt6lR273akL+1eee4Glq5cRKK9iw7qNvPzAUxBR9AZWcrFI48LZzF7aRse23fR39DB/0VIqm+oJxUPI2Qyj/f04qv1YihZ63txO66J51M+pJ5VP4bC4Ofm4U/jihy/H7/cLYX8IrEUxRUFgugkIYT/dRPc9nhD2+85q2o8Uwn7akYqAgsAhQyAPWDT3u1wkY4I3Rnbx4hvr+ONNNyNPxkCWGN7ZxZLjltB41AJmLZhD/9Y9/OHam8mmsshOlUeffQrJbsHpdDI2MMTY6LBe0Ua1mognk9hNEplEHBkFJAmn0018NMJNP/4ln//RV7FZndx5+11M7R6g3B1ASeeJROOU1QepbqtmpHeI2FSU+YuXUFFfQygeJpdIMDYwgLehEqdqZ/eGnSxZvgSHz0beKOvC/sSjVnD1xz5HeXn5/7gfmrdfswSJlyAgCBzeBISwL939FcK+dOyFx76E7MXQgkCpCWjWGKO2zUZRyUswkJqid7ifbW9uwGuyEqitwx7LMBQap8+cJCvn+e5HP4OtYES2OXmr+w22d+zGqjWOSsbx210MDg6SknN606poPI7FAIVMmrwiI6sqNpsDq2ziZ1f/gFMvOgOT3cpTTz5D0F1Otauc0b4hJibCYDVQPbdB/xbAiET7koV4ggG9UVUiFGKifwhrpYegq4K+XX0sO3IJsXwURVJw2ctYefwpfPmSKwgEAv9Q2Gvbi4QFt9QrUIwvCMwcASHsZ47te0UWwv69CM3gv4uM/QzCFaEFgYOdgKyZ7LUSBgaQDOR0F7yBTC6N1+ogVMwQkKxs2LWZe998nis//hl8GZmOHXtwz26id2gn9zz0oN4l1maxYkeir6cXp9+LrcyjZ8aNRZm81i1WkckWCrjdXhoDdfzmF9cy2j1IoLaKWDZNtT9ANpTQN9Fqm18j8TiOgBs5k8PtctA0uxWrz0MikSAxEWFqaBRzpZM6Xw1DHYMsPXIJ8VwU1QIOq0fP2H/lY58lGAxqCYx3Rfw7GXsh7A/2xSnmJwgcGAEh7A+M34GcLYT9gdA7wHOFsD9AgOJ0QeBQJiC/XZdMfxdWUWQZo9n87hVlDTJT8XH+z0/+jePPPoVTj1/BVGc/DoeTrNXE6FQfjz/7rN4l1moy6xtf+7p7mLtwPuW1tUxOjqPmc8TDIXLFAgVFIRAIUuOt5MmHHmPtfU+DERqWzSfgL9PFuiFbxGSyMDIxQdGgUizk8HhcBGqDGF128nmZ9GSM5HgES7WTCleA7m1dLFo0H3u5HYPFgNloY+mCI/n2p7+sC/u9zy57P2reEfbCknMoL1wxd0HgvQkIYf/ejGbqCCHsZ4rsPsQVwn4fIIlDBIHDlUChiKo1qJKM6G/EbyfwdZlvhFB8jLvXPs5zb73MyqOO5vRjj2d4fIKsXKSpoZGuoT109PeRLRYoFhSkfJHBngH81ZWYHA4kyYCkFBkbGiRTyOmbZ32+csKDk7z87FpGNg9QLBZYdekHiCWijPT0QU4mny2SSmdwuF0g5/GVl+EKlmG0W5FlRRf1qbEoUpWNCkc5O97cTmNzPbVttcgGGYtkZ9n8I/nGp79EZWWlEPaH6/oV1yUI/C8EhLAv3fIQwr507IXHvoTsxdCCwMFAIKcWUQwGzBgxqZofPo/ZYSGtKhTTU3z1tl/wVs8OrjjjPJbNaWckm8Tm8ZAdDTEcG2VgbATVYqbc4ycxEaKvs5emOXOQ7FYURdY3zw729pDKZTDbbLrHfu3jz9H50haMBSv185r50jXf4J5772bDunWUu3yYDBZUg5F8JotkNFCpNZ4KejHYLRTyiv5gEB+exD+nkmpPpS7sy/weGuY2kMgmcNo8HL/sBL582efezdi/s2FWZOwPhlUn5iAIzDwBIexnnvE/G0EI+9KxF8K+hOzF0ILAwU4gmYvzvev/ky2jnZx97tm0VdeSmoogma3E81nGhvvIqkWsbifpWAKpqDLY20dj2yxkI3jSBRwLm9m47g3dPlM9q4VX7n+S4bf2kLKbUQbCzP/wCj569ad45La7eOOJ9XjKK8lns3jQql9m8Pi9+uZcl8ep+/NHB0YxFowM9w3im1dHmdXBrPpGUqkUE9Gw3t3WmJdZffKpfPXjX6asrExvivX31hvhrz/YV56YnyBw4ASEsD9whvsbQQj7/SU3DecJK840QBQhBIHDlEARmZvv/yOPrX+O089eTdDjITEZxmK1kyrk6e/Zg8XtxO51o+QKFDM5RgYGqWtpQjVLuLIFDE2VjHUOkByeIi0Z+duNd1AYzdB4zAImNu3myE+eySVfuIzbfnItm559nVnzFhGJhrFmcySLeZxeJy6fB5vLubdr7VQMNauSjiWxNvl1Yd9YXavfgal4VN+wq2TznH7iSr5y2Zf0BlX6//d3ZS6FsD9MF6y4LEHg7wgIYV+65SCEfenYi4x9CdmLoQWBg52AJuyffesVfvb7azn5zFVYTRLpSAyHw0Eql2ewr4tgfS1mpx2LQSIZjjI+PEKwrgYsJpxFI6b6ABO7Blh732PkTWYGt3WSDaVYcM4Kdjz1Ep/42df42Jc/yS+/dg3P3vs09a1thGMR3AYFyWjG7LDhDZRhslmIxxNkExnioQROix1jtRO32UZlmR9PWRmxdJKiougPGKcce4IQ9gf7AhPzEwRmkIAQ9jMI9z1CC2FfOvZC2JeQvRhaEDjYCchKga7RPq76zlc48qRjkGwm5EIOl92ll53UNsU2zWkjj4LLaic6McXY0DBlwYAu7C2KAXtDLeHtPdx6zfXglGiubyYyOcmcs1bw+p8e4zt3/owzLzmPR377J1548DnSqpFwMowxm8JssGO0SlTUVeDwuBkaHSGXzDI+OEp1sBoCdmyqEatBoqV1Fik5T75QgLzMyqOP04W9ZsURGfuDfaWJ+QkC009ACPvpZ7qvEYWw31dSM3CcsOLMAFQRUhA4jAgk8gm++N2vUtFai9XvwGg2YTWaiE+FmZqY0IV9LJOizOnWM/aax95fFdQ3z5ItYKoO4ggXuO7bPyZnkagrDzI81M+qqz7Kc7/8Exd9+3J29u9h93NvUBgtoJog0FaDSc4xNZ7AaJaoaa0jWFvJVChEJpFmfHicptpGjBUOlHROn8vyo4/Sm2zl8nksGDnpqGP54kc/r1txtFKXf2/FEaUuD6MFKi5FEPgnBISwL93SEMK+dOxFxr6E7MXQgsChQEBF4Td33MhAegKp0onBakYqKGSmosSjURraZhFKxPC5PLq3fefWbdQ0Nei+e0MmixosJ1Cwc8P3f0bSoBBwuRno6uD8b1zBo/9xCxd8/XL++sjfsI3nqDKXMxANUzO7jnhkjPhgWuuXhaumjPrWRrKFLOHJMJlEhvqqOlx1flLhKD27Oli1+nT9W4JULovLYuPEo4/lCx/+nJ6xF8L+UFhpYo6CwPQSEMJ+enn+K9GEsP9XaE3zsSJjP81ARThB4DAioMgqRpPKxu1v8cDLT5Auk8gbixi1TbGpHIVsgZrmRsLJuG7F0arivPj8Gma1z9HtOKZMFmoqsGclfv7tH1N0WZlbU8NodyenfebDPHPLfXzuv77LXff8BUNfDI/sYM/ECLXt9ShynNjOGJF4GOwS1S21WO02BgcHcdlcVPqDBFpriIyMs+u1rZx24ZlgM5PIpPHanRy//Gi+ePGV/1DYF4tF3Z7zTtOqw+iWiUsRBASBtwkIYV+6pSCEfenYi4x9CdmLoQWBg56A3rBKAWOB/7rzN0zZC8SLGUz5Iq6iURf21U0NRFIJvQ6+UVZ4+P4HmLNwPoGaKiypFEp9EFfRwfU/+iWyw0yDz0esr48PfOVT3PFfv+M7t/ycvz38IOE3u7GmJAbjYbzNAUyGLI5hicHRIX0Ojlof/oCPoe4eqqvrKfcFCM6qYXxwmB2vbua0i/YK+1gqqQv74448iq989AtC2B/0i0xMUBCYGQJC2M8M132JKoT9vlCaoWNExn6GwIqwgsDhQEDVWtCqqEaZnSOd/PmpB0mZC7rQzqbT+O1e/H4/Oa35lNlMdXUt//7Dn1Dmr+CEE1ZQlKN6o6uW5tnc8OOfkx4LMWvWLLZu38yqKz/G8zf/mf/44808cMOtTKYSkCowub2P4NELIJUjm0iTTCTIpTNoDXJNZjNWhxV/oBx/RQBvZYCxgQF2rd/K8pOPpKw6yGQkojfLOm/1OXz2gk/q89LKZL7z0vz1WqZeZOsPhwUqrkEQ+OcEhLAv3eoQwr507EXGvoTsxdCCwCFBQNVkfJ6JTITf3ncHKSlPrpBFzuexGiyYjRJTUxO4XS6aGlv46U9/jtlk49JLP45iSRNPZ1mycAn3/P5Oxnb1smzZMvJ2Iyeedwb3Xvs7/u2mX3P7j37Blp4u1GSWRM8wlvZGrAWVQqpAMpkkl0pp71UYjCqS2YzL58Xr8+D0+cgnk3Tu2MGiJYuwlrnJFAq4bS7OWbWaL33sKkwmkxD2h8RCE5MUBKaXgBD208vzX4kmhP2/QmuajxUZ+2kGKsIJAocbAS1rT5GcQeHav97ERC5KMhPHoCr43H69pv3E6AgWs5mG2gZ++Z+/ZnhzN+d/4iN453gJVlRTH6znD9fdwpYX36CmqgZ3lZ9gSwPqVJITPnQuj9xyB8PJCLGBMVwYaD3tOFxGM70dQ+QyaXKZLAZF++ZA8/xL2D0OXB43Jpsdl8VCOhrF7feiWCTMVhtWTJyz6ky+dNnndVGv+enfeWkPCNpLZOwPt4UqrkcQ+J8EhLAv3YoQwr507EXGvoTsxdCCwMFOQHfi5At6ycm8QeGup+5lQ/dWCmoOpZjHLNlpa2sjEgmhFmRaG2dx75338vRfHmfFGadQcVwDC9vm07u1kz/f8kfkyTxorhirAfIqaK6eKgflJjsrLziTJx95BFdOoWnV0fTt2IWSligWCqhFBUkyIJlNmOxm7G4XDpcTMOKx2bBKRvKqTE4tYnM4McsGPnTOBVzx4U/rwv7vRbzoOnuwrzoxP0FgeggIYT89HPcnihD2+0Ntms4RGftpAinCCAKHIQFN2Gv+dpvNTt5QYO3m9dz33IMYbCrZTBKrxUVLSwvh8JR+XFtzKy8+9QIP/v5eFh99BKdcdR7ZiTgP3H4PE3tGMVkkaurqCQTL2bx5M83BOnrkOC1uP6decj6/+9Wv8RotHH3JufRu28HkYBQUWRfmmqXGbDNjddpxeJxYXQ6MRQmpWMRpt5HOZ8gbVMxmC04sXPGRT3DJeR8RmfnDcF2KSxIE9oWAEPb7QmlmjhHCfma47lNUIez3CZM4SBB4XxIoolDMFrBYrGRyGTojQ9z051uQzXmSqQiVwQY8Xi+RaEhvAKXVlteE/dN3PoK/uoIPfvNy3nzuZTY9to5ZbU109/RRM7uJU05awZrnnyXoDpCvcOEpGlh2xkp++4tfUWVysPDcU+jZupPoeFT31hu1JwwJzFYLFqcVq9uJza7ZcFzk0ylsFrOesVfNEmpRpc5TwVc+83lWHrPqfXnfxEULAoKAbrcT+rJEC0GALxF4bVgh7EsIXwwtCBzkBPLIWLRWsEUoFGVCSpLr77yRicSILuwddh9Or4dCMY/BJNFY08CW1zbx9MNPUswUqJjXTLh7gGjnBKeedgrPrVlDw5FzOOfcM3ni4YexK2aKtT4c6SLHnXsmN/3kP6mweln+wXPYuf4t0tG4LuxVtaiTkqwSVqcDm8eFxWHFY3IjZzOYJSOypGKyWSnkCixpnsu3rvwKs5raD3LCYnqCgCAwUwSEsJ8psu8dVwj792Y0Y0cIYT9jaEVgQeCQJ5CWszgkG+Q0XzwkDTI3/vVm9vRvJ5WJYTa59LKTObVAMp3SM/bjA+NsXPcWHVt3kbNJ1DvKGdzcyYknHcvLr63nyPNP4ohli/nLn+7g6HnL6EhH8MhGzv/Upfz0qm/gMDs49wufZt2Tz5GNx/XSmrq4N2gZexM2rxtXmRuz3YYxAyZUDAYVRcvoO+3I2QInLlquC/sKf+0hfw/EBQgCgsD+ERDCfv+4TcdZQthPB8X9jCGE/X6CE6cJAu8DAqqSp4iEZJQwqKAqsOaNNfzxiXuImzKUF8zYfC4yxiJ5FKqra0hPJlj70JPs3rgDa3U5Le4AezbsYeWVF/LiTQ9y4pc/SHt7O7f86nrmLplPeUGiLzLB2R+8gNt+9Auc5WWcfsmF7Hj+VSLxHIlUAp/Px1jfIFV+P1pBe199NSa/E3s6T1ET/HYHGLWNtgqSDJ+65GNcdvHHMGN6H9wlcYmCgCDwjwgIYV+6dSGEfenYCytOCdmLoQWBg5+AgsreUpGaG0arGrm5cwt3P3UveyZ6sGVU3JU+fdMqZonmuiaeffBJ3nruVYrhAoGjZzGvoo6XHnuRM6/+GM/86s+cd80VVFVV8ccbb6F1wRycSRnFa+fE01dx43f/A8lp47RLLqRn/SYisSTxRAK73c54Z//ebw4M4GkIcsRJx2FKJpiMhHF6vagGCaWgsGTuAj72oYs5dulRmIzmgx+xmKEgIAjMCAEh7GcE6z4FFcJ+nzDNzEEiYz8zXEVUQeDwIKBQVDUtbdSFvdbAdSo5xb3PPsBTr61FzufwBvwYzSZqamro2LqHp+99nPxwApMCdecsY3nDbO7/wz1c+sOvcu8113Hxf3wVp93BX26+jUVHLSU3OIGjvpKjTj6Ra7/5AwwuG6ddfAHd6zYSj8bIK4r+IBAammCybwSloNWzh5UXnovLojAyOo7JaqG3f4BCOs83v/w1Lr/0k1T5A2D4fx1nD4/7Ia5CEBAE9pWAEPb7Smr6jxPCfvqZ7nNEIez3GZU4UBB4/xGQixQMKkbJhOHtjL1munn01We56+F7SBYzej35Oe1ziYZj3H797yhOJKl3VxMfjVBx0UKWVDXxwJ/+yuev/SG//cwPufyXX8dhsXL3b37HynNWM7mji4zDxOkXnMuvv/UD7OVlnPqh89n0zIvkMxniqRT19Y0M7OklPRlDLagowKITjmXBghaGR0aIRuNseW0DZYEAf7jldj5w1jmgGHTbjngJAoLA+5OAEPalu+/inbd07IUVp4TsxdCCwEFPQPPVG7Ttq3v7SqGoaLUnN3Vt594nH2bn4B6iiTgLFy7klRdfYusTr+pZ8oVN8+jZ3sURX1qNOwdP3vcQn7/uP/jtp67h87/9Pi6TlZt/+kuOW72KWNcgo7kEH/7UZfzi6u/hq6vk5IvO5fVHn8FmMhFNJpm3YCFb39yMKaeSTaRJpbIEmhs49oSlhEIR0uk0qWiSiz5wId/+2rcoc3ihWASTyNgf9GtMTFAQmCECQtjPENh9CCuE/T5AmqlDRMZ+psiKuILAYUBAqzIpQUEFScvcywqYDKSUAm/t2sKW7m2se+1V9nTu0X3wr72yHjtW0pNxgmUVnP2tS4n3DvPqM2v44He/xI2f+T5fv+0/MaTz3PTTX7Bs1UkUhqbI2Iyceu5Z/Opr1+CvDXLi+Wey/blXSMTiZBWFI45azrYNWzBki6SiCTLJDFglqlrrMBqNesfbIxcfwde+/DWq/BXk0lkc2oZa8elyGCxCcQmCwP4REMJ+/7hNx1nirXc6KO5nDCHs9xOcOE0QeB8QUPMKmI2k81kcVpteGUd7aZVo8qhECiGeXfssd9z5B+YsmkdfXx/hqRDJSBKbZKV+2WyM0TQj3X0s//gHeOCH13LZj79NZGScx/7wF065+AImt3YSnNOMu9zHnT/+NeV11SxdeTxjm3bR2zdEOBGjurmR0cEhSOSw2GwYbRayxQJlQT/GosrsltmsOO4EfvidH2AsGlDyBf1BQ7wEAUHg/UtACPvS3Xsh7EvHXlhxSsheDC0IHPQENA+OEbJyAavJjEGBTCKh15LPA3k1xfaOnaxdt5bXtrxJZV0Vw6NjnLX6bK677jpGQ5PMDdTiMFmY/YFTePm3d7P6q59muKuXna+8wcoPnc+G/36ehSccTUdPN6/c8RiuWg9tRywk3jmI0ehgIhEhWF+Dy+VCSaUJBirIKTKDkyPMnjuP7o5u8sk0s5tmceO1v6Gxql6fq1woYjYLK85Bv8bEBAWBGSIghP0Mgd2HsELY7wOkmTpEZOxniqyIKwgc/gRScpK3pnp56OlH+NvNv2fJvAXsmRrjs1ddxZ+uu4mB7kECjT7CGyY49+eX8pcv3cbP7/wBY7i444c/4OzzL2J4agK7x0VtsIo/3PJ7musa8JT79IeH1R9dzdpHX2S8e1w3+te21NDd24WSlSFnoG5WLV2792Az2ZjX1s5vfnUdzVUNex04YvPs4b8AxRUKAv8LASHsS7c8hLAvHXuRsS8hezG0IHCoEwinQmyODvLwM4/y8O1/5Oily9jY383HPv5xverN+NAE1a1BRtcN8oFffYK/fP53/Ptt/4eItZzff/+7rDjldCZiEZxlHtqaWrjjpluYM6sNh9eNw+flhHOO5/lH1jLSMaJ/W9DYWk/vUB/kFF3Yt8xv0YW93WzXhf2Nv76epsr6vcJeq4kpPl0O9SUm5i8I7DcBIez3G90Bnyjeeg8Y4f4HEBn7/WcnzhQE3u8EJuMTbIkNcd9/P8BTf/4rq048idc6d/Hhj3yEh+64m65d3TQvaKD7uT188PpPc/fnbuJbN3yZQnkjN37rGxxzwkqimZSesV88bwG3XncD8+ctwGg14w74OeGMY3j6gWcZ3DWIQTXQ0t7M8OgQRhnULDQtnEXnrt26sF8wZ74u7BuDdULYv98Xprh+QUDrZWcwCH1ZopUgwJcIvJ7UUtW3t8OVcBJiaEFAEDgkCWjC/vXxLv74tzt1YX/WqaezvmMnH7n0UtY88Bi7t+1hzhGt7Hh8C5f89nP86TM3cvUvr8RYM5vrv341K09dTSybRrJZOHLxUm782c9ZuHAxskHFU1HOyWefwFP3PcPAzgEkjMxZ2MbI2DBKXkHNqDQsmkXHzl26sF84d4FuxWmoqBXC/pBcTWLSgsD0EhDCfnp5/ivRhLD/V2hN87FC2E8zUBFOEHgfEciT46XBHfzurlv57zv/zBknr+LlnVt1K85LjzxJx45OXdjv/O+t/1DYrzrjbD1jr2Xoj1i4mN/+589ZsGgxRSN4gwFWnnEsT93/jJ6xl4wmXdgPjQwiZ2XkpMycoxewe/sOXdgval/IDb+8lvpADWqxiFGr0ykZ30d3Q1yqICAI/D0BIexLtx6EsC8de5GxLyF7MbQgcKgTyKoZXhrYwZ33361n7E8+/kRe2bWNSz/xCZ677xH2bO/QrTg9z3fwoRuu4K7P/la34mTL6nQrjpaxD6cSWJxaxn0et197A+3zF2CyW/WM/XGnLufp+59laPcQFslM2/xZDA4PkE/ndWE/77jF7wr7xfMW6Rn7Wn/VXmFvMInOs4f6AhPzFwQOgIAQ9gcA7wBPFcL+AAEeyOkiY38g9MS5gsD7m8BIaJiXB3fqVXHW3Pcgxx15lO6x/9QVV/DYnX+lv2vgf2yevfvKm7nmlm8wZSrjlu9+h5NPW81UIobL52VOSyt/uPl3zG5p1T332ubZ408/mmcfep7hPcNIBom2eS0MDA9QzMoU0wqzl7Wza9t2nFYnSxcs0YV9ja8SFAWDJuzFp8v7e4GKq39fExDCvnS3X7z1lo69yNiXkL0YWhA41AnEslE9Y//4mid4/m8PsGzhYt7s6eCKz32OB267k96OPsobyvRyl2f/7KPcddUt/Pj27zBYsHLrNd9j9TkfYDwaxhcM0FRbz59+fxuNNXV6VRyL28mKs49/V9gbMTJrbrNuxVELmsceZi1u5XJymgAAIABJREFUe1fYL1t0hL55trosKDz2h/rCEvMXBKaBgBD20wBxP0MIYb+f4KbjNJGxnw6KIoYgcGgSKBaLSJKBQqGAyWTSHvSRZRmLxaJfUDpTBLtZb0Zl0360hlXpArjMxFHIk2TDlk08+dxTPP7Uk8ye28bWLZv50lVX8re/3suOHb20tLUyFpng0k9exm++8+989t+/RX1NDdd897t84uOfYN26dQQCAZYsWszN117LsmOPIxwOU1FRwamXXsCtv/4t5oRMMVekfd4Cegb7KWQzFOU8S5csZ/369VRWVtE2q5Xbb7yVgN2LSeuqlYOiE1RU8nkZq8WMVilAKahYTG9/7IhPn0Nz4YpZCwL7QEAI+32ANEOHiLfWGQK7L2GFsN8XSuIYQeDwJKAoCkbj328wVXSRbzab0UW/wUyqkKcoGXBrnWe1xlBaPtwqkTYUGcqP0dffzz33/41HH3+EpUuXsmXzJr5x9de4/dbbiOwepL6xjt1dnVz9ra/z0+/+hJ9c/2PikSj/9aNfctEXLmPTho1IksRJJ53Ebdf9hqqWJgJ+P5WVlSw95Tge+OM95CcSepa+qbWNkYlxCvkscjbD7AUL2Lx5M06Hm4XzF3DrTbdS5Q1gUSS0QndFg2bJMejXYpJMe2+iopXB0906GEVj2sNzYYurEgREucuSrgEh7EuIXwj7EsIXQwsCJSYgF7WStwpFWcZqtei/a693tb5sRCsuo3tb9HS3pooVsoUsE8kYUrmX5zc8zw03/oZNmzZx/HEn0Nfby5e/8EVuuO43hIaGmTu/nXA8ykUf/hDXX38t1113HQO9ffz8Zz/lvPM+SEdHBwF/ObNnz+aO399Ka1sbTqcTj9vN0aeewBP3PkyodxSv00tVQx39I0PkUkkKmTSBpjoikQiqaqCpoZlvXP1NPA4XFoPE4kWL8Eh2zGabfn2SyaRfQ16WMZtMZHIFHHZzie+AGF4QEARmioDI2M8U2feOK4T9ezOasSOEsJ8xtCKwIHDQE3iniUWhoGI2v/NWvFfc5/IZjLIRi8Oq/51MxbE77RSQefblF5lKhJlQo8RiMTZv2kpoIkR1dQ3hqQinnLSSe+65l57+Hux2O75yP+3t7ezevZtLLrlEz6I/8shDnL/6XF544QVampt1+81Tf36ApiXtZDIZ2ufMZcU5J/Pwn+9jx+tbcNiclFUGGBwdAkXGa3dQVluB3eogGUsQDFZx3jnn63aisYlRjj76aC495SLMZs1WZHz7oUS7RoPelFa7SpGwP+iXqJigILDfBISw3290B3yiEPYHjHD/Awhhv//sxJmCwCFPQAX17XdgTeiOTY6SzCbxlHlIpVLY7A5QVJwOOxarheHYOH3jQ9z36IMMDw+z+tSTOP301WTTGUKhCG6HmzffeIt773+Al9esocLiY3JoXMdksluQc3nsLid+v5/R0VEWnLaczs5Olh95JIlEgk0vvYqt3Ec2neaIpUfQfuwStry2geGuQTK5LIGaKoxWiQqfj7pgkOqGGsZHJ3hl7StYjRbOPuc8aupr6Bzooqmlkc+supSGuno9U6/mixhMkv51hHbNQtgf8qtXXIAg8L8SEMK+dAtECPvSsRdVcUrIXgwtCJSagLapVPO3IxmIpMO8sXkD8UyC5rZmzDYzt95xN8aczJIF81l6zFI29exmPBlm1+4djA8NcfkHLuHEE05iZGgIm81GU0UL9zzxN6765Kcx+z20tszGZrZgUI2MDY8wMjAAmk/faoZMAYJmlh5zjJ7Nz+fzhCYm9f9KBqOetR+Nh/HZnMxuaSMUjlI/exb+oA+lkMekFJAV2LN9N8/c/zikVGYfuZDjTz6RRD6Ow+/milWXsmzxEhySba+VSMvcqypFg0peVrCb3/bdl/pGiPEFAUFg2gkIYT/tSPc5oBD2+4xq+g8UGfvpZyoiCgKHDAFN7BoUZBQmkpM89eJz9I4NEKgKkJGzvPTCm5y8/Fhq/eU4Am429OwkWkgwNjpCPpHgmi98T6+mMz46ht1uBbPEL679BY8/8xQXfvhDSHVlLF2wiFwqzdjIGKqs4na7MdnshEIh1HCco5Yv133yWua+qiK4t0KPUaK/v581z76AQ7Jy3LHH0t0/wOKjj6Cswk9/dweJUAiDw04ulqV7ezcDu3spL9eaWh2PzWcjbyxw+pIzOHXFSmrLKpAUA0aDtlF4b8a+iIpJFLo/ZJaqmKgg8K8SEML+XyU2fccLYT99LP/lSELY/8vIxAmCwOFDQFXQZb3BwEhynPufeIjn1r9I/+ggO3dupdLXzB3X3UB0bJwtu7czqSaRymwM9/cRdLq55ps/0Te/ms0mrFYzI5OjPP/qSwQbqqltqCdvSlBIZ+nYuQu7ycbKFSuxWu24fWUkUkneenEDY2NjeozQ1BSrVq0iHo3pNh3tG4Ch7X28ue51aoKVDHYMcuKHVzN7wWwSoUk8NjsRTaAnC4x2jfD6mlchleW4c0+hbekcZFMBKWHj3DPOpLW6HjtmytwePa7V4cRksQhhf/isZHElgsD/j4AQ9qVbFELYl469sOKUkL0YWhCYcQJZzdwOcj6PajZgNEvkCmm9Vn0mm2I8NkWmkGcqESVnUHnl9fWsWbOGqakphjfvxFZbxhe/+EW0spia2H7zzTeZN28e0WiU4447jm9+8tts374Vi1WiUMziqfDSNdbLnoFuKmurMasG3njjDea3t+OwaZtck/R29rJlyxa6Ozrp3dZJw6K5zFs6nz3dHZx40gk43C6GB4b12vOjyThb167HrTjJTESZ3z4Xb72fBSuPoGu8H7dkwWgwE51Msfmlt5jc0U19WwMrzzqZmrZ6xsNJPC43lf4Alb5yfE43dqMJigqqXGR0IsZFF1yIy2qnmM1htTretuxoFYCKYJL0zbjaj/bSNv1qP+IlCAgCBz8BIexLd4/Eu2Tp2AthX0L2YmhBYKYJFIoyBslEOBUhj6xXg5kIjZNIxEjGE8SyCYqKQjKfxeiwsnXHdr1sZTabpbu7GzMKZ511lt5ASqt+88QTT+g17mtqarj88su5ZMUl5MkxFR7XS1YaMBAlztaOHezu2EXWhF6PPuCvYP2r61j/ynrkfIFcOqfbZiotXmobammd38Ytt/+OwZFBjjnmGPz+gL4p1h7O0Dc4wlgkQainD9/82dTVVrFscTsGJU+0mMXl8pJPq2x/bQs739yM22XnqFOOof3IRcQGQ3qG3uFw6A8nWuWdrp4eurq6mBofp7l5Dl+88vOsPnkVs+tbkTAyMT6O2+3F4dBacv3zlyb2hcif6RUs4gsC+09ACPv9Z3egZwphf6AED+B8YcU5AHjiVEHgICcwQYrJWIiN27boNpmCKqOoMk6nA7vFir+8DNVgoKAWsbtdDI6NMDg4qPvmJyYmqHR48Xq9+t9akydtQ6vWlXZoaEj/u5hV9/ri81ldwGtxyysCNDQ38ezzz/D8qy/r3w5ozvZyX0DfFGs1mXE6XXz6U5fT7m/h6n/7GpJNIpqJ09nTyaLFS3W7ztjIOOZCnsRknMHOfoZ6h/EHg2SMBWYta+fE004m1t9HfXMrkxNhnn7oaTo2bsHucVLdXIO13Em2e4pIPEY0EoEC4DERaG6kua2VYFUlXosTl82B3+7hnNPPZPn85fpctQ+lbE7Gaf3Hm2vfyeL/z+ZeB/liENMTBN5nBISwL90NF8K+dOxFxr6E7MXQgsBME3g9sptEKs54JES6kCWTzxGJhEhEY2RzaWJTYT0Db3M6qGuox+Zw6H9XVAb16jTFZE4X7Jqw7+np0aeridl4PK4L9mg8STQUpqe7mxfWrMVutjB3Tjs/+N73dbvNm2te1M+ZHJvQHxgmxsbJpnJ659eTTz6JhcccxaP//Shf/dbVLFm+lDvvvkvvgZXN5MlksvQmh0mPRBna3EFuLIHZZCGnFvAtauW0C8+mTjLRPzxC/8AwNpODal854+OjbOnaSSwTx5427n3QaGqkur4Op8+LbFBJptN6+UxDoYCaK1LuLOMjF1zMScuPx1iUcDsd+ryLSvEf2m9Epn6mV66ILwgcOAEh7A+c4f5GEMJ+f8lNw3kiYz8NEEUIQeAgJfDnjQ8zOj5OIpPCoG1wdVhxO5177Sk2Oy6blWQyqXvmtWo02u+aaM/l83pdeZvNpQt9rcmUx+OhsbFRr2aj+e01O07LnFlEI3HcThebN24km84RD0V1W85df/wT3a9sxV8fIBgIsGfPHtSkqqfDzW5Jf0DIJQrglbj+1ptYsuwIfn/braSTGUYHR0gl0gwmR7DZnRQNEgaDhKloxCc5MGayGNJ58rYcE7EY4YkQGEwEvD79GwV/bZDWhfNorm7QbUXaNSVicdLpNLIm5t/2zGu1cbLJNEGXnys/+TnOXHkGBkUriQnFnILR/v889do5mp1He+klQsVLEBAEDmoCQtiX7vYIYV869iJjX0L2YmhBYKYJ/PH1e+nu6yVbyKPoTZlU3Q6jbRzVBLvVakUtKkhGI16XWxfkbq8Hs82qC+/xqRC5XE4X/lrDqr6+Pj1zr22uXbx4MZWVFbrgrm9sxOVyYZYkyjw+IhNTrF+3jolYlJGRESwWs27j0caUTAYaGhp0kWzFolfUWXX6Kv3f7rv3XkKjId2DX1tVS82x7TisdoJeP+QVOrbvZKCrh96OLjr37EGOpqmYW09VYx1lTg+N1bVUVVQRTiXoGxsmmc3o16d9DWCQFYzaj6Ji0J4vVJAlBYfZTpUvyCcvvpTTVpyCqmibZE17N9Fqvpy/e2lz1gS+xkZk7Wd69Yr4gsCBERDC/sD4HcjZQtgfCL0DPFdk7A8QoDhdEDiICdy95WF27dmNrCqokhFZVjAZjBRyeaxmMzmjqgte5CLFXEHPROuZ9EIeyWzCZrFSVlamZ+t9Ph9bt26lra1Nt+E4nU76OrrQNuiG4zHS+Zz+EBAMBnVLjmQEZ7BS7zIbqPDrQjiejOkZdFUt6g8H+ZjM+PgYXV0dbNqwgVDPAM2tc1k4ZyGNNQ0MGlJ0btrGxK5OQv0jKDnAC7OOO5K69lbObF9GKJ0gmk4SD0eYGBghHolitFgxO+26CNcEvPbSPmiMbwt67W9Ns6fzBexWG36Xh09cfClnnrIalaK+f8Ai2ZCzed2GpP1or3e89aI6zkG86MXUBIG3CQhhX7qlIIR96diLjH0J2YuhBYGZJnDbxvvYtmO7LuoNRpMuyM0mE3mttKPJSlpSsZnMWA0Sciani35N2OeLMnanAzWT1cW6lqnWMvL33XefXiVHq2ijWXe8Rhu+igBGm0XPfnvKvYyPjyPnc2SSKQqpgi6KJycnsVhMZPIZ7HabPoZWqcYaqKLM48FoUJkcGeONV17jjRfWM9wzBNEUljRgNRBsa6B+3iyWrzgWl8dFJp1mYnSMkZ5+Yrn03uvThHcyh9Ni0xtgxbSNvnJRHwujQdscoH9joTWm0ioBFVXtmworhWyOZDTG2aev5uwzVusPHto3GXV1dVRZ/PrvmhVJ+0ZBE/SiGs5Mr1oRXxCYHgJC2E8Px/2JIoT9/lCbpnNExn6aQIowgkAJCEwB2jZPB0kopCjmTCiWcoZiOUKZDK9238f23bsw2x2oZolsPofL4QRF1i0qToNJF+2aYNUEsPZ7sSDrmXvNq54qGMjnclgMEh63m8cff5wVJ52E0WrGaDGTz2b0c7RYWhdXs2TCIpn0hwftIcFT6dfjaJ5+/ZuAXO5dH79mzcnG4+BzU19ew9TmLv7yl78wpKTwVpWzvHUuVXW1BMrL9fmMDg3T39une/81Ga/FU817s+lapR2tNn02lSWXyWMyaA2zbKg5G3Ixg9lYwGrTxD0kclkSaZmsrDDV30sqmwQbnH3pxZxyxmmoeZVUOEX37m52Dcc4et4RfO5DH2N2lRcLMlp5nUwih91VtvdrAPESBASBg5KAEPaluy3irbF07EXGvoTsxdCCwAETyEEqNsZUYYqImmI8naR/bAC7W8VX4eC+Rzeye/duAsEK3deue8sLRQxFGY/DyaRswqCounA2mbRNoyrFoiZewWSUkIx5FLmoi3an3cHTTzzJ8StO1P36BaWoi3btocCsH/u271xRdQ+/JvhzSl6PpWW533lY0LLfmo1Hy4S3NTaSMMErT73AY7fcRZnXz1d/+UMUEzxz/0P09fbrAr4oy3r9e+13TcRr8bSHBC2G9oCg/W5Eexix6eOYjWb92ElCmCRJtxslIwkmRyZJxzK4bF4CZUEsx85jXl0NTR4HcjTMQNcg23b30tkXhpRMZTDK56/4Kl//4v/RY+YySdxlZYBZt+CLD68DXsEigCAwYwSEsJ8xtO8ZWLw3vieimTtAZOxnjq2ILAjMNIGxfJj1u7bSlQzhrK7V679vWfsszU6FhjKJhDyHrt4uYok4Y+PjjI2P6ILdrHVsNRopX9AMyt7NoFaLlm2XMBhVPSOuCXbFkNd99pIKFpOZ5595lhNPPBGrw67bejRxrwv3tzeVvlM15p3r1rz07/jR37Gx6PXvi3uFv80kEVEKurDveuJNvUvuGZ+5GMVqZGRXF2VO77sPBu/OSf9WoaBbgWwWM5Jk1vcDKBh1kZ9Ipvfahwxg0xpbpZJEizmsQR917S00z2mhpqEKt9dJ4fVBurtH6e2PsmdHNygZDJ4iBsLMaa/k4rY6Tj7lIlZc8FkwuvQ9CpLZSr5o1JrSImrjzPQKF/EFgf0nIIT9/rM70DOFsD9QggdwvhD2BwBPnCoIlJhAOBXmb88/yaMb1hG2OHCW1bDxja0cv3AhzVXltFVmKSv3U9dUj2Qz6VVisnKRyakQ/UPDhHcPkEjG9I6smWRCF+halRqHzaJn42W7F3+ZT8+SO+x2Xn35FZYfsUzPuGvCumjY+wCgV4gx7rXH6BVjTHs34SLLuoB/p5qMhuvvK8rYzSYKdisvPP406//6JORh7upjcQW8uBSDXlNey/6/8yCgPUxov7+T/U+kE/rfubxCIp0inkiSl/PYXDacbgfB6iDVtY3Uz5pDmb+CVDRJ/66ddG3dzOTQAOHwBKhWzJ5qym0uFtX5WRhQaLJGOXFJE1l/Ew5fC61LVmOvmUNRqygE5DM5HDarSNmXeP2L4QWB/42AEPalWx9C2JeOvbDilJC9GFoQOFACKjn6J3by1o6X6BnrI5RUeG7tRmrq2lExsa28QCGTxm4wUlNWTrnNg8/qpT5YR0VZkOZG27tVXzSBrPnXR0aGGBgY0De8pjTPei6nb4jVhH7Hrt0sXbwEv8+HUpBxlXn1TaUWm1WPo9tmUN+tEy+9XS/+/1si8h2xr4ljo8fFo3fdx9YHX9LqcbLswpNxV/khmSUdS+nfDGjna+PrG3vzWvOqjP5gkSJPUsvQZ2UcTrdeW7++uY66uhr85R4ScoyhwTH27Oynr2OEvNbkKqPiUkzYVQO22TYWz6pgfrWZFo9CS2U5fleQTM5ONm9GqqugumkJdXOORbW6KRrBYtC+WFA0LxKY/3Fn2gO9r+J8QUAQOHACQtgfOMP9jSCE/f6Sm4bzRMZ+GiCKEIJAiQhMRDpxmidxMgCGKbDZSHUPUzDYGRyZpLOvlWgmQc/oABPZNGP5DGPZAorTQ95owauk9m5udbjw+vxUVtdSW1dPsKoSh8PF7ICNzu5utmzbit3l1GvYe5wuUokkUxMThKNRXWxrGfR3NuBqAt9uteqCX+vgqv279v9p42j/1US6Js41YV7m82Ip8/DMvY+w5cE1+ibc1pOOwlntx5zNoxoNurDXaujHtCZTiYReivOdzH95XTWVFTW0NLfRWNeo24wmxobo6d7NxPgImx/uwOIw4XAasZjSOB0q9TU+2mc3Ul9XxVlWO9YyM0anQtIoM1kwgLuJmtYTCNTNw6akKQ82I2NCMx3liyoOSUVSi1qtTHA6S3TnxbCCgCDwXgSEsH8vQjP370LYzxzb94wshP17IhIHCAIHL4FUCgrDEN1JPjeEpcwGDkn/yeQTSLYyLAYn5OOQlpGTChODcSZG4/T1jvKqwUEuLxNNppiKxklk8hSRkEw2VIORioCbWDqpd639wAcvpEyrSR8I6DXgs+kM4dC4LtC10paRUFivTR+PRvV/07Ly6XRSz/hrP5rw10pcer1e3G63LvR9/jJMHheP3Xk/m+9bq2/unXvqclxVfkL9g/RPjegbZLUHB9UATo+b5uZmWmbNoqKiApfDSzKWZHI4xEBXn15Xf2ywBzmdxiBBRbCdgMtIa6WJxU0eFs8K0FTjx242UizkGYuE6B6N0bD4ZNqWrKKsvIVyVwBjXgGLWa+Wo22UzWn18yUtQa+iKjkkgwVUrYzmwbs0xMwEgfc7ASHsS7cChLAvHXthxSkhezG0IHCgBDJAUc2hV3LUmlBlcki5HHJ8FJOUBWMvSi7LVCRMRX0jhopaMjkDWMtRceEoDu0tExlL0T86Qf/QOKNTMV3kJ1MZegxudnd2sKevhzmL5hNJxPUpa+K+MlBBVYVHt+VUVgQpL/PpG2zVgqw3wNIy7YlUnHQ6TSwWIx6P66UutR8tA6+JfbvTTlot8sYTL5LePoJRAffcGlw15RgzBVx1vr1jVVbqlX3KfD692dbg4CC9vb1M9I4xOTxJcnAc0goWh4NZtZW0NlZTEwxwZMswbQ21zGmoxgKMDEXY2R1iz0CC0UiejoxKbbCOH333JzS2zdcqWaLaIZqXkSwmPIpG2Pp2OysFjAVtqzCa4i8WQRK7Zw90CYvzBYEZIyCE/Yyhfc/AQti/J6KZO0Bk7GeOrYgsCJSaQEIJkx9Ncvuvv0Im2kdtzRJqW6qwuJI01y2hvqkSs9MFdrfuF89OTWIrd4NBIZ+OYsmbCQ/3MTA8QChRYCpjpi9UoGs8yngiSWckTUbOki7k9MZRTpcLt9tDY32D3oG21qTQOKtV/3ejJGG1mSnkU6STYSbHRxiOxjFLNiLhqF5OUmtXK0kGGlvq8ZS5iRschMZHiY4OMDUwyOieASa7QoQGUqQmkxCI4XR6WVhXr298nVNtosqT4YRjZ2M25jBbWtiys4/hiQI7ugfY1tGJ0epiaCSG2xVkSUsBX+Ucrvz6T6lpXUBeK/2pbQLWOtZqKXrx6VTqJSzGFwT2m4AQ9vuN7oBPFG+dB4xw/wMIYb//7MSZgsDBTkBGJjse44affIKuHS+STjoxOgyEomMYig5a5zvweMqorqmjvrFZS/sze04rDc31uHweUnixqVVIlgAQpxjfhmSXQfEx0p1FjU8SSWfoDkfoiyToCcXpHAszEkkSSaQZ8RWwSGbMWGisaqS+vJIabzk1ZX7SmmUnHmfF6uNImGIU7QUaqhvp2zXA5rVbSY2mifR20NM9yOhQiGQsQz4ZxWpXaG+vZ/bceo6yOWhucdPS6sHvt5FOy4yO58kWbHT0DLK7q4vR0Rgbt4zh8MCipW0EK8sJT0Wor27CrEzh9DVz+Zd+SGVzOwX17Sa1mrDX6mVKwmtzsK9xMT9B4J8REMK+dGtDCPvSsRdWnBKyF0MLAjNNQFbBlCrw7H3/RnxqC9GImYKxSEfnNvr2JGlbUE0sliASiaGVpNdsMm2zZ1FTU4XNZmF+a4BMIY+/qoaa5jk4vBW4yny4An596qmCgt1sxqiZzeU0JFOQTCBHImRiMd7qU+kdG6cvFmMwn6MjHGIonSCqyMQ7OkB2cuYHL8DrtGA3S9TW1PD6qxt59qkXQZGwdA2gFAvUeH0snl3P3EYPrQ0W2ttc1FY78BTNmKweJiIZ+kYneXPXHnpHowxN5ejuD+vlKW1Wp15/fumSdurrXJiMSYqZDDbJrG8QtrjquOzK7xFsnENB62ir6Xnt4jRhr/0hXoKAIHBIEhDCvnS3Tbxzlo69EPYlZC+GFgRmmkA2p0A0zJtrfoHF0Ec25cDm8TA+Pkzvngwurwmv14eqGhgbnWDTxo2atEXO54lEIihWN9WNdszOPHLRgstchctso8qfp6nZTKV7NpV1jdS1z4dABVi1KjEmEkqOomqgTCpCoQhGM3IoTiKcJBlJkktm6ers5I1onqFUkXU9E0xkDRgVA+Mb34KhXuZXlnH8SQuoCrpobw3QWuemwm3GZTCTjWYYH57grWyCvp4cmzaMEkskiCRH8Pm1OvxBnLZ6FMMg9fVtRKMJrDYjNZUurOYC48OjeOxevda91V3Px6/6PpVNc8mrWpJeN+Hs3RwrPp1meomK+ILAjBEQwn7G0L5nYPHW+Z6IZu4AYcWZObYisiBQagIqCsXIJJtf/jU+9xipmBWLw0kkOslYn4H6WQomk0WvbJNMpOnt7sPtLsMkWShkC0xNRAlFCoxMxvSNswZjHpfTjJwvkIykkWut5AsqTpuPomyi3F3BvNa5NFU30NzYyKKlQQxmIwQDoObBYNS7u2LU6r+rkBmkmJDIhS1YVS+ZeJq1zz9Gd/8G5i1opKHMTVmFD6fPy3A4xoYdg+zYE2J3d5ye/kn6BtKYHVnKqw3Mn9dCOlEgMpRirC+E3x3gmm8vxR9owuGsZMP2XWzbvp2qmlrSCRkjVkxSDJe/RbfilNe3veuxF8K+1CtXjC8IHDgBIewPnOH+RhDCfn/JTcN5QthPA0QRQhA4SAmk5CRKaIqOt35HbSBBJmnFYDESjowzNWxgTrtfr06jVbCRJDNDw+M47F5cTi82mwNpdJwCabIGhedf3cyDT+zGU1XLkStOQJaKRDduIRyNU5CLDI5N6fViggGJXK6oV4tMeL3EozGOWDSHluZ6Fsyfi8/nZf6CdioaGyABeB1kiBOWI1SY/OzctJFdazZyzOwjCCf62bV7gLc2dbFlZw+DY2k8QRPzl82leVYdkXVRPPWTOGszjE+aeHlNlr7BGJXuHOddWM3Vl55J1dzl4Kjh5SfXsvbV11GNVro6tMx+HeWeNJ5AK5/mHLXHAAAgAElEQVT+8r/jqWrSPfYGg1anXkvWi82zB+myFtMSBPaJgBD2+4RpRg4Swn5GsO5bUCHs942TOEoQOBQJ5FGwFItsf/EGXMYRMikzVpeZVGaCVMiiN2lyuVwUVYWJ8Sm27+yguqaR1tYFBAKVSNVH8fwzvyY69gJVjgq2r4vw5OPrCTZIXHTZ0cwONJKTJTIFM+s3dhCK5qiorCMUCullLkMFmVdfeYtZ9X6QCyj5AkVZxe3x09MzSqDVzJELZ7N4dhXLF7TSsOIEEls7+Nmvb6FncIo3h+047S6aquppqq7E7zTitqexWuIUC1HiI3mcQRNZk4nn1g7QvUui3OfirHN8XPap2XhM86matZAH73mcF9a9xtLlR+qWnUceeopjj1qJyyHrm2c/+YUf4K3WGlEZMKDurYqj16kXH0+H4roXcxYENAJC2JduHYh3ztKxFx77ErIXQwsCM00gnM3hN1vpfeMurAyRTmibTWVGxnczNpilutpARUU5BslIXlYw21y0LjmG9FScF9a+jBSo58RlrYx3vsXArh1UVzSxs2uCx9a8RN4k8YFT59HQ1EpNfTMbt24nkUoxd/YsUuko6VQMORHg+eefZ8mSJUSTScamIti9FaSLEtfd9BhZgxsUbYevBfJaR1mtv6sMhgIut52LVtRSWx2gvNxKKqVVxonjtvpwWANkUgr9iVFyBQfjUwVee2sbi+bZOfvkhRy7oJVZ1XX45hzFSy+9wYuvvI7TZcVoyuNymFDyCulEFqPBrHvsL/3cd6lonPOusBebZ2d6ZYr4gsDMExDCfuYZ/7MRhLAvHXsh7EvIXgwtCGjWFe2l6oJW0fPFiv733v+ZVa3D6ds9kfQU1NsnaJ2c9CNDZBU7ubwHmxGsWnVGQwGklC6S85RDrI/k0FpMxTHymkXGU0E8leOFF9fQWtPE6PgEoXCS88+/gIqmOkZ3b8NkyLNrxybiWSsrV6xEwsBAbweFQgS7w0JkKkHn/2XvvaMluctz3aerq6pzjjun2WHyjKSZ0YxyAAEiiByMARvb+IAPDvjYOACO2Ngc28e+XMzBGMNBWAKEhIQkUI6MNJq0J+yZnXP33p1zrKq+q2qEj+9ddx392axF1Vqz1szsnvl6P1XV+/199f7eb26NC2syB/ePMDEWJLk2a0ybHZoYoy20aag1ZNXD4sIsw/0xVN3y01JQNZG2JvHd+x7gO8/n6YgyFtlNvlwBpcVQVDI6+Ad2DtNWG/i8Xjr6EK1qjXq1RtDvp5gvIEkStfVlghP7ufeJ57AKGr/74Vt4++uvQ/JGsEZGeenUJc6cmWZjfRNLp4Pf7yGxuYrLLSPbrIiVOuHeA3z443+NHOhF0fkK0GyUcDkUGg07drsxfhZVUYzpuYLexbd06Oh/FhxoLQVB3zOgnyd9RfCfz5c+Fcs8TAImga4QMIV9V7AbRU1h3z32prDvInuztEngp8L+CgldqP+/D1XRp5vqcl8Xkz8V81eEv6qqiJrdEJOq7hqhikUfnYoNpeWgoYHdBu3cOrnFHxFw1ckXy7RVGZvLQ2o7wf5rD/HwvfcxMDLG4MAomUyGsN+Dx23j7NmX8QVz2MQ4XucobmeEdD5JOr/E0EgUrAp/8/d3E/TJvP7Wo1TyZbLpGsNje2hoGpJDxmNzMXf5An3xsGHFsVqtSLITQXTx/fsf5JV5ha3VJcqpAv0RK7t3TRKOR6irHdLFAg6XDZvNhqaoYGTLd/B5vKS3tg2RrU/PXa9a+PbDL+B2wJFxO9fsHCDS38/UVcdYurBEJpNjcXGJ9HaKvr4+hof6CYbclMslfA4FbyjOLW9+D57YCN7AEAhu6EhXBPr/J8a+rSf86Lk/ohWLBWNvgigK/7Ew08+hoikIFsuVRQB6SpB5mARMAt0gYAr7blC/UtMU9t1jbwr7LrI3S5sE1I7eBdb74f//H4NX/lajYwh25VVgAhb0VBkrVFpgsxvCXtVULJ2mkXKjCiK6scWuJ02qRdIzD+KQStSqLSxWp6FY52Yvct2dN/Otr3yN/VcdxeMN8eyzz1OplAgFA6S3N/E5NPbuO4jb4yPWF8HbH+OR7/+AM6fmmJtLcOalJPVqm1//tdcx0BdG0zrs2rsHRWjhDbmpl5qsLC8wOtwLHT2JxoLd4TSmxT7y6OOkUi1sokSz3sDv89FqtdhMJLBYodZsgNNhCHtZFJFFiXazhSAIJNY3jI79mXMLZFU3c+slwj4XIaFKjw+qTcAJI71hfD4/AX+I0eFhHA6HkeiTzmwZwhtLnVorR7Q/yPCOMQ4cug1/8ABO794rOfYitFsKHQtIsvgfSy/V2Fz7vy34zXYdwaoa86z0mbVXFmx67o7DvMhNAiaBLhEwhX2XwJvCvnvg9crm5tnu8jer/3wT0IyRSLp/Q4+BBE0zGtMIegf+1W6xLio1mqiGuNewYjMko+U/tftVY6iSglbLojZrCHqijcMLmgPaG6ydvR9RKyLJLmTZSyad5tknHydXS1NrKkztOcjb3/5+pHCM9NIKdklmc3OTpfkCDreNxeVzuL0wOjbAX/zJF7h4WiHsdeMPjrG6fI7DR8aJxzzINoHhsQFEu4Iv4iDsHyWbTrJ37y46WotWo4Yoivh9QZ566hnKyW2WCwqPnVwjWZcoFKtQy/O6g4PsiLnpuPX3KxsiXGsrpFIp2q9m7MciUdyWKsmiwPx6iYDbz96hIHtGA8i2Jh1RQx4YwefzUcgVaTQapLZSuFwu8pksfr8fh+yl3cphlRtMTo2yc99Rqo0A4Z5DePzjCA59AfXqTymLLtoFFA10Ya+fF7uiP4hoIjkkfQVlCHoNiVoLZFl/dmIeJgGTQLcImMK+W+TNjn33yJvCvqvszeImgY7RhdcVvEDnis3eiHrXf+l/0FoCHeuV2Hf11X6xFQFN31+qgKb/vb4m6KxSz58lu3qeZr5FLHIVkdGjIGiUUmcpp88iii0kyUWjLdKu1pm/dJ5D1x/BNz5FcmaBRlvF5vChqR36+4dAksCpd7V90LSDaqGYWuWv/uz3aBS2iQYDpGop7E4Lw0O9DPUP43FFaSkC1VqNDk3KRY1MNsXBg/sNT7u+WHE5nERDYZ5++lkq2TTHL2zwbw8voxj7AwTsssbthyboD9qQHaJh3xGMGEqLMRnXYbcbvx8dHaVdWuHiXIKZuRSNusbRq/YSC4jEozZGRnupuCLGYmB2dtZYIJSLJSPGc3VpmbGxHVibTTwuJ/lczngyMDI2SUuQ2HXVIQZHduCw7cAf9CE7bbRaCorWQXa4EW26XUeE6hznT76EJFmNzcd9Q7sIDe6hVrLg8MqvnkfzOjcJmAS6QcAU9t2g/r97Id2r/nNe2ezY/5xfAOa331UC6k9zWDRdruvi9advp/2qcpf+Q+lfcXdjZKz/dINmo7mNXXfWkIPSDBvTL5JcXkGWo0R6p/jJxS0igRY3XTdOJp+k1pLQNBdep4PE6iLhaIR4Xy+1eotEKk0uWyASjLCytEIsFqN3f68x3MmieZBsTpA7PPSv/8jTjz5Co1Sipsj0D0TxeGUioSh+XwyX28vo2CCxeBBFcTK3MEd/fz+NdgNNz8u3CIb95qEfPAiyA0HtkM+kES0ihXKD9XQemzeEZrXhFhqG5UYX5R6PxxD0up2mWCwSCARYSyfYTle4OLfB+YsFo4vudkJ/3MbuyVG8Ni+zc5fIZErs3TNmiPd2o8XGeoI3vvGNSK0lJNHNs8+eYfpchYERCYfbgj9mo2OpEQ3dQCgcINYTZmCgnx2TkwwN76DTkSgUKoSkczz+xI9otupYrQ7Gpg4xsedWSk03ob6dYHm149/Vq8wsbhL4+SRgCvvunXfTY9899qYVp4vszdImAUW34uhqtCNi/U+ivqNUaLfKyLLevneiWVx0LDZD0Fs6KkKnAp0G7dzjSK4wiA7I52iuXWJxbppz85dYTm7y5DM5Dh0a4q/+4Y9ZX16kWLci2yJIgpUzx59jamrYGFBldzrwBbyGiI5E4/zJH/wBbqeLG269nqdfOMn88hZHbriBm2+9la//y9f5+ldOsn+Xl4MT+/D6Jfr6g0iy1RDcsmylt99HIGTH7Y6yur7G2OSU0XnX/f9ehwuP08WPH3mUjWwJl9TBZ9FwWFRKtSabhRrJBlT0SbayYIjxK/9WpFyrGhtWV1ZWDK/98nqKWLwfpy/E/EaOl86sXHkGrIHNAkcGZUKhAF6fC5/XicNhw2GzceH8DMPDowxG69hcYU6cXuDU+STjk4NIokq7njKm8RbzurceghEnu/dMGrGdAX+EZCLD4sIauyclWo0Kkagfrz9g8M3WHPSNXsvhm94Cgt+8yE0CJoEuETCFfZfAmx777oHXK5sd++7yN6v/fBPQO/ZXuu8/Ffa6yb5OrbxtZMHXSxs4PDF8gXFke9CA1WqUKGaXqZcT1C8+RiK1zuz8WXLJRcIeOx5vjOVkm5MzCTZWQB/w+t2HvkIun6MtBSlXRKrFEieeexLRUmTnzilqzRptpY5dltg5OcGfffbPObh3io/+4pv4b7//z3z3sRoKMnZPmK1yAtECv/TRt3LLniqpTJLx8XGqNbh0cQO76DEEtN0mEu71UigVOXjoCKJkQ21rRrc+4gvw9JNPsZVN01Y6YHVQrrdpNNuoaptavWQ8vZA0EafTeCRhLECKZd1KY6darRode5/uZ69VwOGkJrj5u68+ZuwpFjsWdo6Nc8t+Daulg91hxR9wEo2Ejf/r1ImTDPQPGRuLZXeQc4tJXjqdxBewoTWaDERC3HTkGqJ9EZqtGlqnhiRaaLUaJBIplufX2N4qMzyod+/rtNplJnZPYrF5yDedvP5tv8w1N74J9MWYeZgETAJdIWAK+65gN4qaHfvusTeFfRfZm6VNAmqzgWCT0ToCVq0F6iJ03FDIMZ+8H/v6Ki17H7G9r2e74SIa68HTyXL+qXuYPfEjZi6tsjaXhSaEIyC6wRtzMX2pzlpCIrPRYffBNt/6979EbTuplNo4XA2ajTarizX2XbOHHz32LB1ZpG80TkspojU1XnnuEk6xl703wPRjJb78tR/TN9jC5ZR45LyPupbh8o/fhlAfIVNv4u0doK228Ltkark8x188TV//BDvG+tjeShHv6zc67KK+ilFahj//6aceY3UzgT8SJ11vUGnru4Yl6uU6kh6X2bHQbtdptvTEHBeyVTAm2tptNuLRHmPTcVN2sLKyRK7YIJnt8MhTF4y8oKAdfuHtVxHwahQKOUKhEIqmUmvoiweV8+fmOHb0ekRLAqsY4jv3v8JWCo4cmWRqPMyOIQfDA252j11NVdG4tLJItVZka3kZpa5wdnoZmyvCYMRCXVWxe336ZyleTxBXYIBrX/d+9l+nC3tj1JV5mARMAl0gYAr7LkB/taQp7LvH3hT2XWRvljYJQJsOGqpqo5qfRamcxWcNYO3I5JXjbJxdZDuRpt3usL6W4OqrD3HNddfSUZtk8xk2ElUatSbrSyusLF0gEvVy6MhhWoqdRlPkj37vC9j9cO99v0G5qA9ZEtAoUy5X6bRD7D1wB489fA/xgSj7rrqVQtKCx+WhUl+iUpulJio8/Z2LfPGfHmPvQfA64X89LaKKDu7+zBQ37JkiUawj+sMIkozXLuOUrDz7zE/Yuecg/TvGWFpZM2wq+oRZXZxLgoVYOMDTTzxOOlswFjQhl516pUBTgXpHZi1Vxmr3GpsO9PBIUQKt3TI89n5vgGazzdLCMrVWzcj5z1VarCTbnJ0t0xMNErDVGI7JXLVvB2vrK9idNmNhUW+0aDU1Ls1mueqqccIOcPn8tBGwuz0Egl68LpHeiIfkxhI2e4vowDjB+DCtusblMxc4/dI5zk4v4HTHuf6wn1S+iOBwGd5/fyCM1RHjmpvfy8Eb3oRFMCdUmXe5SaBbBExh3y3yZse+e+RNK05X2ZvFTQJXhL1CpyNQzpymtP0EQlnGavGiiPPcf8/TZJMbUKuxnagxORllav9BwoPDRPsG8EUmcbrtRtpMudTAH4qjlgpsrp1HoMyD33sWzbrGr3/yAySSOWx2P5V6gXSqwMVz6wwMWFlb3iLk7eX6YzfgcIqoNGgqDUSbFW98jH/7u3v45j0vcuNtMi7RxZ99NY/VHuNrv32QY0dDvHx+EVUOIYhOlEaVaNDPU88+w9WHDzO5e4Kt7TR9ff1YBQlR30igqQS8Lp740aN4bA5DaLvtPmyyi2q9RaFSolyr0FCbtDsO1FbLGM5lsXSMybP5fNFYmOhTbO3WprExt4nMRsbCw89cIF9RCMhw2/VDhnCv12uEY2GcLrsx1Mvp8rCyskYwEOLw7quJxANI3g5b6TWWVueZOTfD+NAkstWOJ6RisQWwe3qoFGrU8lnWFuZYW03qIUGMRmWaCATiPTjdXjzeK8L+6lvew4Hr7tRHWZkXuUnAJNAlAqaw7xJ404rTPfB6ZdNj313+ZvWfbwK6fcWqx1nq+ejl02TW7qOWbCMoQTT7Bt/+2g8RJCeC3c/yZppIJEI87CfstxELewhEBrG6LPTv2IEvPIHgHCEzc4HtjZ/Qbs3RyvZjkap4AnbGxieQhkZpJ5Jsp0rc/a3vMbXbic8dpJRL09FSNNUtLKKVaOQgLvsYo/v6eezex3nu+DT9Q3Yq2RJ/d2+RFiIrD36a6A4H9z70DMOT1xII9pLZ2kKWVF45e4LRqSnqyUUajSa79+zD5fXhkG2GuO+Nhnn26adopJOcXSrylftPkVcD1OtNoo4an/jATQz4FHJVG6qioGktw+pSKBRIJLawCjIDA0PYLQ3K5TLh/hEurJb41gOncTpsjA368dub3HHtOOl02hi6pQ+Ympqa4J3vfCeyw069XuflF09z8sxJ3F4n+rCwixcvsjCvcuvNO8nnCsiCgDvSh9MXo1kr4Xc1mBhxITnbWGwqk4Gr2MoV2C6UWFpdpd0WcYWGufaOD7Lv2jcgWe0/3xe4+d2bBLpIwBT23YNvWnG6x94U9l1kb5Y2Cfx0xpSeSd8uvEIx+T3aeRWbMIjgyvGVL34d2eElU6pyaW6Znbt3smtiDLukUSkX2D0WwRXx0ju5i5oWRbKN4rbbQF3j+PN3k1+VWJhf4+VXTvKhX/kA+w7sx+eLEZzYA3on3LkblFXU0mVqlRLZVJOAtw9fJMDx539MU0gw+9Jlfvij0+zeNYmgKPzDA5eo60E+6/8C1W3+8Z+/za1vej8D/WMUMtuIgopiUQn29lJJJEhupQhG4lRrdSPRxtrpEA2HeOrJx2mWs5ycy/LP982hCJJxQTjlNv/tl25gLCKwtd1ElAQajRr1ZsOIvZQlpzF5VxBEqpUSlVoJuyfASxc3efFMgo4g02m02LvDzlVjMuPjY4wMDuFyO6jXq8TjMeMJQLvdJDQywnYiz4UzS8xeXMeCzMzMDBM7R4nFQxRSa8QHpuiIbiy06Yta+cUP3gaeFu1GFikf49LCEnNr66ysriNaHTgCg1xz2/vZfej1XAkxNQ+TgEmgGwRMYd8N6ldqmsK+e+xNYd9F9mZpk4CeTW/k1zehlT9Hcfse1KKKKPSj2DJ8+W+/DvUClVQZ6rD/oAfB7afcsdMWnQz528SGh+if2EtLCNBWnUSjcdLJRf7h7/+UWNBNLmVleSnFXe+5UY+NJxYdwyo5GZ/sx+4ZoNroYHfGiQ/sgpbK+dPPUMxfZmPlDO/7+MfZPn2Ju975ezQb4HPDiTzULPDdz93AwQEv//79h3nHez7MjtFx2rUS9WoRu9tHvaOncMZYXl3HpfviFRWXzYnDbiMU9PPIQw9SqtWplKrYJQcel1ffbWCk4lgksDslEqvbRhpOW2sbkZe6nUftdKiUG5RLNTKFMo1mmWK9wYXFDoU6KAp4RPiNj97Ch99/GwsLC0yfPY/P68XtdhLvCTM8MMDwyCDPzZ0jl6yxNpvh9IsXmZ1ZpFaHW1+/E0FW8bnyeEIjVFt2bLIbn13i3e+4k3wpy/zyEuuXZkkXi1gdTmPR4XR4Ua0+jtz+fg4ce5MxU9g8TAImge4QMIV9d7ibwr573I3KphWnyyfALP9zTaBFCQkvFj0QpzBPLvlNmvkqbSVMxbLB+eOL+F0SDlEj4JbpH+xjYW2TYgsC0Tia2iLgjyMIduy6154mAZ+f+ZlF/ueXv4kcKOCw7mRxPsk11/bREcqMDO7FarUxPObHG24Q7b0Zb/QmcARpN1Z44uGv0EqvsSPey9CeG5k//RNOzmxy4/V38MhDP+R3/u/HjdXIt/7kXbzj1kkee+ZFJIeNaimL0Krjc7npG57Aag/QsWqkcznifUNYrCI22Y5gseC02bj/+9/D6fChNiqEPRKiUjey8FWrTKGu4I/0sLySIptNI4gW7E43xWKZTLZIrdqkVmvg9AQJ+O24/G6WN0ssrRc5evgob7v9MJ3KJnOJBLOz85w6cZHRkX5cTif5fJZgwMPevXvYVjtYFZWtpUWUUglJ6FCrFHD5PVRqZWwOBdnXiy8yhsMRoJovEo/GyBbL5CtNAg6VZqeDzeVGaTawyw4cnh6O3P4e9hy6zRT2P9d3t/nNd5uAKey7dwbMjn332JvCvovszdImgSZJZMJY2hKtzCy5rW+i1upoRKgKCRpplQPX3Q6hAbZLDcLeMGhZrM0MKGVUMY7VESVx/hLNyjp2MUNP2MfFUxt891tP0QlXoTnOow+/wOvfNIk/BGrLZYhTT6DN5MB+5LAH11A/+aZIT2SUoN1OY/EkP/ruV1lvOTn94jNcffM+fvmXP44z2k/LdZgyYUK1NZC3UcpFUpkt8uk1ZK2JU7RTaQhUmyLJSw8ZHfbdew8iSI4rj2g7HQI+Lz9+9FEa6TKeUIBSq4XkcmG3y7TKeZyCBY9dZn6rTq1exSLodpwG5VoNtztkbDZeXFohm85z993/gnOoD61QZ3k1x4P33U91ax61so4W2W148qfPbnBg3xjxSJSt5CayzWpYdBRbL43SOv0RhduO7kDolFDaGoMjU9Sqbda37Lxw6hypSt3w4Fs6LX03BG1NoG2VcVpsSE6X4dlvNWrsGp9k576jjOy9ibYYQDJ/upk3uUmgawRMYd819KYVp3vozY59N9mbtU0CLQpIuLGoIs3MLJnkc1Sys0gtAYcQ4MTiHLv2DSPZmpSrKTzuAFYCWLSQIcKtfUehmGRj9Qyauo3azhEK2MllEvz5n/4jiwkJu6gR8ons2TVMW2vR1qCmCYRj/ewPlrjxptvB6qbetNIR7XgCYf7t7v/FydOvEPZOcOaVk1x9YJKjh/cTjQWMoU12n4NYf5xytYPDEaKuesDRhz8yRKOWopW+wNL00wxeHSaT0AdGSZSLlw3/vEsI0ml3eOyx75FohZjoG0LNFXHQwe2yUWlV6bitqDYL5aTK0lKa3ugAjUoGrblNKOaiJboY2XOYwZ5hBgbDnDrzIucuXCAa6cfvjdDbF+fU6RMcv7BFq97mxEuzHL5mCLeng9oqY5dtTIzvplqM0mymGR62894PvIFmo4rF4mJuPsupU7MoYpX1tSQuZxCtLaC0VJr1Kj3xEJrSQPbaKVbtHLv5ffTt2Ic/EsXmkrBZJSwdfWqweY2bBEwC3SJgCvtukTc/+rpH3rTidJW9WdwkoNLEir7ZFZTSErnUi1TyswgtFVnwUqoqCBbRsJ3odhR/0EarlaetZQiGXKSLMRYW5oiGgowMDSBbHVhVG5cvLhlZ8iPhbfweO36Pjf54lFKlRrMtUKyB7PLTCfYQDocR9OGvViuyJOG02/jGN75heNNdQR9zF9eYGAsx3BvH7pCI9fXi8LrxBoIEQ33INi/Rvj2IsUnSWwW+9E9fILd8goBc5zd/9+NIDJBMZJk4NEBmbYHMtkKp3Obxp+7HkZrBFYxiD8Vw+AKo7RaSUqXHa8Nt1TieWODU6TS9vSH279zJdUf2ERsc4cSZNZIFC3feuBsx7AKrPrFXXxw1WVhMks7meOGF50guqWxv5XhpepnrrxpleCSGYFXpdKz0xAdpezPUyyX6ent5651v5tTJac5Mz1DWbTaRKJVEHrVjwev30VIbeAIuHC4BxDaLS5epFQR6Bvbx6c/9EzjCdPQ0TzSUdgurRUQUzbhL8y43CXSLgCnsu0XeFPbdI28K+66yN4ubBPRpqFbdia1As7ZOtTRNvbqM1moidGw4LGkkq5d20061rA+yUunQoKVmabWLOAPjvHziOGMjA4TDIZx2J06Hn/W1LXyuAIPH3g9CE5oZOkqGQimJnsAo2GUcTi/W5gDJtXnq5RQd/f+TOoS9Xr751a+xsrSKYhvjwvQpxod72T0xjGDRwKri8LgZGhs1Fhp6l1yfwoojjntwAmMMbm2D9VeeZHl+nkcenOb09Dxf/NJn2Hf0MATGQJFYnztF+sJpNtdnaNTWSG8vUMjV6B8Yo6d3HxoeEqlZxib2c+Mb3kItv82JnzzLiVMz3P+jaZaSGn/6iZ0Eo152792DVfLx6I9PsLSYRnZ6jGz/VuIU8dgQqXSZnr44uaLOoITD6WNkdBetoEat2CaVLNMTG6ZUquB0SbTUErVWmUnvPorVDVwhBU9Yotay8MrJDVaXVao1N8eulekfOsDvfPZ/UKkoODwuhFe79BYzEce8wU0CXSVgCvvu4TcfVnaPvemx7yJ7s7RJwCCgZ14auZcNOu0kbSVHR1FBE0jOPoFVwPCku50e0Lv7ootOWyJfKFOtbrG5tcbQcD/1RhFNU7HZbCwsLePzBegEtpFFBzaLC6cYRZJ68HjGcXpGjA4z4gbb89NoSpZSbhWH3KEvEuPr//ObzF6cYyUdILm6yM7xXg7uGUMQWrTUOg6Pk5GxUUIRF73xXiTJQ6aqIbpCOJ0y67MneeKH92K3i9x/3wa6vf7t7ztEKO7H4x2ld2CU3ftHUSI3Iag5HNYy2/NnKWAX9NcAACAASURBVJSqjO46guQYo4kXW22NB//5qzz06CMktuYZGAjgC8Z46vgK55dK/MmHBnG6bYxNTSDKfk5NL9GxepBsdiLxELfvyRKJDFEotwnHe/SmPvlyjTNn55idX2Mr58dhd1PMl3C73VRrBezODm6fQDDkwaLlQfWSS8PF6QQzs2vkCgUGxqLs2j9FKBBgbPxqPvJfPk2rpSHpUaMoaB0BiyYgmLE45k1uEugaAVPYdw296ULsHnrTY99N9mZtk4Bu3ED3Yv/Hoei7SzE8HarAo3f/Hc8/+xi16jb79u5gaDhOKBpicHSYYE8fWKpX8h0Fkcp2hnKlbWSx5/IVLEgE2iq1Rp6OVkEQm0hyB82iIjkkJJuDSzNQbxTYu38UyaYhCBYEi41v/Ns9JDdzeAfzBL0edo1M4LF7qBRbtFsOipUOhXKLvn4nAz1xBgYGsMhOik0NRWmzPHOG6RPPUdQkfvLsIi6Xh6sP9SLZ2sTDY3g9fiJxO3vCLWqqi45ziI6jh56JSfRcz1ce+DrnTjyF1TeOOxA3bDoXL50msb6AxephZqHGxctFfuPOUayyBX/Mj2T3ky7UEWxu8pUc41MjvOlq3VcfplBsU6q3WEtuspXJsJ2qUCmruO1u7A6BTH4Lh0M2FkWiaENtWtFUkYupLS5Nz7JwMUXYZ+faw/uZ2t2L5Kpjker0jb6Vycmr2XvVDVeCSy2asclWt/qIFqv5PNq8xU0CXSRgCvvuwTc79t1jb3bsu8jeLG0SUJXWq0174crQpVc/DTW9Ya/Byvkv8+ADj3Dm+DnUVodGo4IqNAj1eon2+Dk0dT2BgI9YX5yhoT48Ab2rr14Jx9c01LbHiHdsNKvUahWjg1ypNZBkB6IooyUXqVRLDAz3owoaHcGKIDrY3i6yd/8hRO+Qkb5DM0WrsEq5uoXsFo0kG2QJhL2QT1HKJsnkc+it+eHhYc6+/Dw/vO87CKG9nD2xQSqxzS/8wg1Uywmcop9wMEIwJKDGZKLxCULxffiCI3hCcaqlBMvLp7DbWlizs8QHd6NqLh584CFOPPsczbrI7EKdswspPnHXECptnD6XEX2J5KKhQk2psP+qnRzdfZiF+XXm5tbIl8oUq3kaLcXYF+D3xrBol/CHvOiWKJvsQlPsJNYanD+9wcz0ComOlYlJP4euDrN7ZxClUcdu72Vq/FYOH3ojUo/NeFJQqyg43Q5a7RqCKGC1XJk4a/5wM+9xk0D3CJjCvovsu1farGzm2JvXgEmgiwT+Y/SsdqXjqzfrf/p2LLB+9vOkNtPktwpUcjVS20W2MnmypQrFao1irkO1VsIfcBkDp3p7/cR63ExMDtHXH0eyaNhsDuyBMJ1mBwsucukqjSaUS3Wy6XOGwI9Go1gEEUmSyRULZDN59uzZQ7O9QkcFj92NNzIEYgSaXnD0gy0I9mUK89PU8xvIUgfNaiUcivLys0/x/JM/IlOBl55fp1GF933wMKpWol2TCPoiBCMS7h07iPncONFwyAKy48oALnusH6s7wAv3fpuXXpljI1nCLoBHaqE1KmSyNSoNiRuO+UhsbdKxitidUYJhXejbKFVz1JolgkE/uWyZjiYi2yRsdpBEjKcSotWF1w+lWptstkou3+Tc9CxzMwVGh/1cs/8g/rEGIV+YUqbK9lYJv2+AX/rYpxg/eBRNERBsTUCi2egYE3KtVsU4ey0F1LaIw2FK+y7eXWbpn3MCprDv3gVgfvJ1j73Zse8ie7O0ScBw4uifgPqEKv3oWLFYLHRoG5tQLZvrZNbPUC7O4HFVsYoa29k6ie0OtbrMRmGNubkFWnWVRl01ct2VNjhtTgKBAEPDPfQO9hhCX7Kr9A4G8XhlPBE/6BNdGULoiIbHfGszhdfpoF4tsJ1cJRD0Iol2rIJKu1HEIqgIsgPJ4cfhj2MRnWTyIkoliV9uYpcUmkqb/r5BfvLUEzz20IOonbTe0Of1b3gzNnfNENulsoSqCLQ6JUZbbXbs24tnMI5qt1GsVfE6PEScfi6ducA/3z+DZPPhCQQJeJqM9TY5sNdHKOyk3lYQLSNsJpOUKy0uzGyS3FIQRS+egJ+FxRkkt4zb4SfkD1GtFLBY6oSCboSOlVK+ykJKYWlpi+nzK7TbFqZ2DXH1oSFGR+3kCou0t7yGVWpzc5t0roy/Z5Df/tyfceDIDVTQsCn6xmfRyN+v1xo4nPqTFwvNdgdZlLGYP93Mm9wk0DUCprDvGnrzaWX30Jse+26yN2ubBF6TgN6+t1RoqRVyySJKLcHa4qP4pApBffOro8ZWIk+jrnfm7SQ2tygV66yvFijmVTZKK1TKTVz2EKdOrnDwqmGuPXqQ3kE/TpeVeMjPzp1T2GySsaDAJtNpaTTbCo16i1JBo1wu47BLFPNpBGuH3p4I1VIRt8fFxuwSCyvLXH/zTYgOm2Fp8fl8nD192nADjfUPGdn0kqhRr5dRtTaaZKWpqJRqdcolBz6PC7/TSTmfweV00Om0sYoWUpkU//7gAn6fjXa7gMdr4RP/9Veg3SS7ncJhs5NTmuSzLRYuZZi/nKJeU3C7RDRLkWJ5m5DLh91txepQaXdaVNsWssUOK6tV1lZzWIubRiTl5NQI4zsH8HjttFQLS8sZMtsNtlMFlEaeoT7dumNjcvdBDl13F1ff/F5ULFjNNMvXvITNF5gEukXAFPbdIm/aELtH3oy77Cp7s7hJ4DUJ6DGYinrF5qFZoN3m3n/9Qy6degatAn07QgiCyMGDBxkZ7aXRyuPxOIypqantErl6ic2NFLWKhXOn5uhoErlCmVR6i1qtRk/MyfjkKOGIj4GhKDsmx4jFQ/gDASTZis3pA7vTsAldeukVQKQv1ks+X6TRaFHaWqDWbrJrz34aqoooO2m3FJYXlrn+2A1YI0EjJQatDUrDeDph0b0wsg2suke/A6pCc2OdtaV5lFYTf8BDKBRgbXOVb91zCodTRFP1ibMSH/7FD1Av1ViYXaJYLHPmUoJiMU+zVcVu1602AqIEbo8Dv99r2JWUlj4HQCS9XWV1OWW8d7/fT19fD70jdQK+XrzuGMurW1yauUw6U2BtNUmmoHH7bTsYHx0g6JFo1Kt4fFGue927uOronVgdPrMr9ZoXsPkCk0D3CJjCvovsu1farGx67M1rwCTws0ugpW/0lGtX/PeKG+pZzpy4h5lTT3HhxCVqbYVstkAwGMTtsRGOOunri+HzhYhFBukZFFAUFatgo1pvUa20Saxts72VpVQqs7FRJZPdYm1tGdlhxefzIEgig4PDxibYSNzKjh07jNSbhaVFpqam8AyOQLsFjQbF9VXSmSxuf4hKrYXb46fV1JievsDQ4Ager+41byKoKrJkNbrj+kLE7nDgcOt+ejftRpO15WVcNplGrYTNacPv93H+4jmeeOoSLqcdi0WjXquxd+ceUlt5VlcSZLZyxPtGEcQ6kquN06vhcNnoWGSadYFGvUOq4GVlaZ3kRhLZKtAb89MbdxIJybg9ElWrl+WlBBurRWYvr5LPFbEKHdxukXDEy56Dfdj0TcJKG5/Lj90b4S3v/giT+4+hSU4cguNn9+Ix35lJ4OecgCnsu3cBmC7E7rE3PfZdZG+WNgm8NgF9M2YRBQW1JmOzVkmvP0mrvEY+USRTzlGvaqyvZjh79pwxwCqdypHYbBCPxtmzK2T47PsGQ/QOhnA4rYatRrex1OsNag0/hUKB1dV1CoWaMaVVF7qVqmp49dFa+Pxe/CE32cI2t99xI72DEeI9YXoH4milEvVmg8GdO0FRKebzOJ1OUtkc1WoVj9ZBVRSUZgu1rdBRVeNb1gW+rMdK+nrY3kqwvrzMsUOHaLUbqGqbcDTE/NIiD/7wBE6XHVGwsJnYwCbbjacO4UAEWbJTqa3i8XlwevTttxaKxSabyQrLy1mSiTwd9O6/jVivjb5eO9GoF0kQSG3lWFvd5PQpkY3ECvrDEL3TPzTkIhJ0MDQYZGpqEEewjycee5Jqvs6Bg9cyMr6PO972LvpGd9JCQNbnCpiHScAk8DNJwBT23TstprDvHntT2HeRvVnaJPBaBLQGxlAlqz7oSAOtUWBt8QeIWoJmqYFFVumJj+Cwh6iWG2SyKS7NzHLi5WnWVtJklssoNFEsVTwBEZ/fyeT4CHt37cZld9CxKUZH3u1zG/Ga5VKVcqVBLqd3sBepFnwkk0lmF2Z55ZUVRsacKFqbSDzGyMgQ+3bGjOz3Pft3GRYai1WjbzCO1ecxbDaZRN0Q8c1mm1KheCVyUxf77RbNZhN7WyWTTpFObnHTDdfTQdU/k4jGIyytrPDwE2eRbVc2p+byaRqturEXwOPx0G6pDPZ7SadK5HIqpTJsJLIkktuINpFYT5TeSJW+/l4CIT/FUoOlpRRz8zlWl4qk0jXc2LA7qoxMOYj0urjhuqMEPCFa5SK1aoHZZJXTp87htPm5+bY38dZ3/AJDE3uRvUGqLQW3LL/WKTS/bhIwCXSJgCnsuwTejPrtHni9smnF6S5/s7pJ4P9EQGuCYNOjMHVVL1IvrpHY+CF2YYtSuoTHs5Pnn3uJSrnBhz78PmxhCbQaWC1UUjmSC2mOv3KSpbV1kqkMmXSBSqGKTZCh3WHnngnDwhMKuxkYjRr2FLfPzsjIgNEpz2WydBAN8Tx9Zo4OTiMXXt+wq9dMJjI4bDYkyUIsHmVkxxAun4NQNMze/XsYGwrjC4bA4YBWC1VpYlHbVMp5CrkMoiKjqSrZVJpwKECj0cAqCbi9Xi7NzjB9Pm3k7DcVHUQHr9eDL+DFKluNJw1bq3VjkNZWokirreH2e4j2OukZ9BCKOAmIMhtreS7PZllYzLO2maWsNHE5RMIxP/t6PcQHZQ4eG8Pp8RILjHPh1BrL84uozTrunqCRitNotBkYnuTjn/ojcIbBYtOnBWAOljXvX5PAzy4BU9h379yYHfvusTeFfRfZm6VNAq9NoE2lkUCwSDhtUaDCxsL3cYl5PQ2TQHg/f/0Xf8uX/q/H+PO/+CDXHtuLxdogEgkT1AW1VY+xzBIf20mrDrlskfmZy2wsL7G9ucnc+XU2N1dROjAwEKKhNA0Ljd7FHxoewRfJMzk+RV/vELLswGXzGLnwyeS28WtjQzekWNjY2CKbyrC6nuTUdNl4yjAx5eXQkINwJELPwAB9g/0MjvQxNNiDHPKAbIWOHSwCaqFAZjtldPSxCjg8bjYSm/zkyWkEq4jb7cWh+/fbCtsZXaQvs7y6TjmjEQz5CQS8BENu+gd6iMb8FIsFVlaXeOn5bYqFmpEMpHf6HS4L4ZjAxFSI4dEwe0b30rTUaAsCTz91jovnC1y+vMnhfT382q/ehWwRKVZKXJi5SFPt8Ia3vI+D174OV2AIp8t/5UmKeZgETAI/kwRMYd+902IK++6xN4V9F9mbpU0Cr0VAbYFVVgw/TrsGkp4hadmEyho/eeJFqpaLzM8m+NPPPcYf/sHbuOuut7KdShqpLuFQL1ZrE1F2cPSt74ZmA0S9+18FoQblDNTKpBK6PWWNuUtJXvzJeRbnsqC5KBWaeIMivT1hIjEvgwMBeno8DAwGGR7pIRRw4YxbSG6myKXKoDhZWUmxtLJNuaGxtJZkezlLqVql3KiBKOANOOgfiLBjRz/9fXGGh31EwxFGh4eRRQnZ70Vt1NEEC8VyiSfufdzw+heKNTaSBRYXN8kVG0b6jt8fIhaTjM58JObCKrRJJLa5dGGTlbkC+YxCWbZgEdo4bTA8YOPo1bs5uH8XAY+XVq3J8bPz5CoVktkmjzx6EbUTxEKJG68P8Oa7xslMt8gUUlhkC/2jo7h8Md7w1o8wsfdm6NjMTLfXuoDNr5sEukjAFPbdg28K++6xN4V9F9mbpU0Cr0lA1YzJrxa5TYcaFjWAMbuqU+X5Zz7PPV/6O264/Q4OHbsZS0cXr3EURWEzW8AT6qFWEPnER++iPzjCez/6Vg6/4Tqc3hjt8mksOTeKM47dIVHPpSiUK9i9flpKm8TqPDNnjjN7bp2ZmTmWl6FZBV8A/AGY3DGOTdjB5JRCtMdLb1+YeP8IsdgQmqCwnbtMtrxEadNKYiNPJl2n1YQXjh+nkKvTrIuUCirWkINypcatN19NIGDjqqvGcLg63HbbEVStyZf/8YfMXkqRTam0202iPXZCEbvhz/cF4uza0WItqzGzXGN7rcbimXkckojF7aCgNBiztzl0YIKDe3ci+5307hijZRF55OHHWZtfY9dAhKGpEL74EJ/90+8yv1pE3x5w7OgYVjoEvE6ef/4C+w70cc3hWxjccZgbb3sbob5B3RyF6bB/zSvYfIFJoGsETGHfNfRmFHD30Jse+26yN2ubBF6TgKaHzTQRJcmIvOwodZTGOpJYYuniKb7w2d/m9je9nXd/4rfoZLbJbq1htQjILh+uoTGwRPnona/j+I8zlFWFNA09VZ4v/vX7uPXgdSxvnWf3rgnUZpNSucKh628BtxcqOdAUKNnBr3Lq2cdJJnKcv3CC1dVLnDzextr0s9ls4fNp9PdbGesLMxTvZSTey9RELyODIeQ+P5aOHdnhJZ/NsrA8b2yOvXxpmVoNzp1ZolZrYLFYSacKyFY7giDjdLjJZHI4fQG8Xq8xUEuQi/iCKtFomESiRmK9RjPv4OTMZS6tbeITod8vYWm3GdjhZMeBSfbv3kvY76dVq3L+8gJn5leZvrTCxhocPTjM33/u10jXVljPVPnLv/o+xbxA34CNw9cMozZa1KtlFpdWGRqNc8ttb+N9H/wkdl8/ostjpPCY86le8wo2X2AS6BoBU9h3Db0p7LuH3hT23WRv1jYJvCYBVR/vVMVqdV2Z86RmKRR/hM+mUt6yE4g6eeqxZ0jli9zx+tsIOES+/Y1/5eLsEm9++7sZ3jfE5//oMzRSQzx35hSLWQVB8vHZP3orf/zZz1BaO8v29hW//PTZc4ztmOL6G2/B29N7ZWuouImS2UT0jUHFB1aFWuEszz3zBBY1RHFtkelzl7gws0Eq26HatCG6ZHxR0ciVn4w52L/vGuw2N9fddIT+HT0Uc0majTY22U1y5SztVoe11W3y2RrJrRKy5CObrhhDtrwDTmNDbTQWxBdwGUO15heSXJxOU86LLG4kcDn1qMsSXrvKHdfvYvd4D1O7hxHdMieXtliZm0XAyma6zvceWjAWNm67xHWHDvGLd45zeW2apUSe7z2wStDrZccOJ9cc6KdeqNLT14vLbaNSrTK56xDv/tBvgj2iT9l6dfOs7o0yD5OASeBnkYAp7Lt3VkwrTvfYm1acLrI3S5sEXotAx3iBgoZoWHJEiuRSzyEqWcqZGn39Q/z+p/+Yr3z9LPd95/c5dnAXj/7gfjaTW3j8EV6YfpI/+tR/4fOf+QoTh3t56MU5nn8BvvHV3+BDH/klyG2D7ACbk7/93J/x37/wMFoHDhzuZ+f+I9x8dDehcAOfT0IWXAwO9LCVWqBZl9h18F0gqSi1LcqlFVaXLjJ98izzF1dIrOZJJ/WoTRG/L8al2U2aLXjDG/dw5NhBXC6PsSF3fKiD02mnXCugWTTy+TzReIxLly/zyiunUAQbLkeETFrl/Lk1VpaSJLb0PQIwPNyL29NEEJuMjMW45sBegu4g0fAgrZaFb3/3O1S0MoOxKNdddwNLGyU++5dfo1CG/pif3Tv62dlvIVVJkK/JPP50knDAx8iAxqF9A1TTFcL9PQwP97O8uoLdGWVk4lre+f5fRXR4aFs6OO2e1zqF5tdNAiaBLhEwhX2XwJtxl90Dr1c24y67y9+sbhL4PxG4Iuz1sMsmWqeKhAct16BRvsji8gMIbQ8vnz3Ppz97Lx94327+6nO/z/yFs6wtryE7fCytpfj1j/0yv/LOX2PkGhdPnFph+qzM29+ym0/9+rtp18sMTuzGE4jzgwe+zyP3PcDCYoIzC9ASQVQgX3iSi+eeJrdVRmlf8foLgofXvft3wPo8EAZ8oFpBz+eU2tDYpp1aY3XJwcvHz/HZz/wrx67bwbHrDvGDB+9D0TA68rtHdhOMeIwNtdHeAH2DMa5/3a2U8xnuvvtuZk6laCoq83OLIFgZnRwhX9omsZXAGwKPKPKHf/hJatUs6VyVmbkyL5/c5KnnLtBS4INvHOO977qTnt443/3B09z9vacpVRV6Qlbe986bqGZztEWVbEXiu98/g8ftYHRI4fbr9lDdruIIBykWs9idDnyBAQRbDx//rT/GG+2lY9H3zppmHPMONgn8rBIwhX33zozZse8ee1PYd5G9Wdok8NoENCNHvWOp06GEoEWgKUAlybmL/4O//PQXOHLLbXzo1z6GTQKP38EP/vVrNKp1evtH2UwnufP6t/CZ3/0ysQmJHz5/kek5gTfcbOeLn38XX//S/Vg9EYJ9w/icdtZnLyOKXh54+gLHL+V48+umeOixb1JYm8NJD3Kwh4XpJ3jvBz6JywMfec872LNvD2NTw9g8Vppak3rTisMxSiiyi9ziN/jSP32dZ568xDWH9vD+D7yHttZmYyNBsVDh+PPzbGyu0VIaaB09/Uegt28Yvy/CxvoW9o6dYMyKJ6QyPjVEU7Hywx8+w/xinp5eH/vGdnP7jftYmD/DeqbMN743Q8VixSI7URp1/vrjdxhJPvpwq29/90kur4EkwtgAvOWNu6jmVTRZZiNj5b6Hz+J1iezZJfLmWw6RWy1Rt1p49Ednuf6GYQ4fvZ2xiSPsPXQrwXg/LTQcov21T6H5CpOASaArBExh3xXsRlFT2HePvSnsu8jeLG0SeE0CagetoyGIeu++g9Hq1mMrpQzLF37Mv/zt5zl47Ebe9V9/k1YmYSS/PH/PPczMzNLfP0ZF2Ob2I3fyu7/+3xncLzOzqvD4YxU+8J44f/P5O1h8OcfMRpYaIpOjgzz/8IOEwoM8dS7NvY/P0OuOsrp+H6K4SD6ZI+CJg9fPh9/+qzzy403yTlDr4JZF7rrjBt5z17X4nTVsnSa7J3ZxamGaz//l18ik4Nixce6481Z2jA/R29+DKNqNqbXz87NcmrlANptlfW2LtcUkqiIzOLCDWMyFN2RBkJukM2VeeGGBpfkGVmuQ7VQWm63Cu+48xHDcw54DR/m3H7zItx98FkXrsHMizu4eCVFsMDwywPMvL3Npro6mdThyVZgjVwXp1DQagsjcWocHH79AOORgcqLDHccOsD6TQnPaOXX6AgeunuD217+DO9/2SziDQ3TEKwOqzH79a17B5gtMAl0jYAr7rqE3hX330JtWnG6yN2ubBF6TgL5htlNBEN3G8NliMYnaOWsMY0ovFIh4G3zvnu8gB0IcPXaYkMfGyeefY3V5k0AgzveefZIvfu5v+K2PfYrYVJHL61YeflDglkNhvvONT3LhmUeRosMkSnUmhnt49J5v0WwKPHh8nVPrKmJT4+LFr/DJj3+Mj7zr/UR9AwiyyvcfeoBa1cr5uRrnLmwY38ZnP/MhPvXZj/0/7L13dBzl2ff/2d60q1XvXbIkW7Zc5N57xQ3TeyD00EJCCCQEQoAAwaZjMB0XjAvuFRvbuMtyl2RbvUu72tX2vvs7u+Q8f/3ex8/DC1nOeWd8ZMuemfsaf+57Rt+59ipYDK1UHrtIUkI+tZVHWf7+FxQVlnHyZCUxcSIe//29pGelIpVK0ahiyM5MpsfQikIhIjZGi6HbyIF9hyNJta5AEIOxC6VGh6VPzFcrf8Dhg1Gjc3H7esguSuDhWxegCbixWESs3FzFZ9+cQquGivJkUlLj0MdKiU9KZMOW03R2azCY+xhaEsusKbkovVb6vCIuNPrYfaghUkqzuCDAnPHDaas1Ep+bgVarxu50UDpgBHMW/gZNQg7ekAR/OMZeJCTPXnUNCwcIBKJEQBD2UQIveOyjBz5sWYixjy5/wbpA4L8j4PeANOwWDme0hvyEJE76ei/hs1QTcrWRUjSKN55/lZf/uYdPP3mUUSMH0lx/iYtnLpCfW8iBH/bwwO//yG9v/R2FWUnUdHez5bCH/nn5nNr1IEcOH0MZ0GHx9ZFa0p/VyzcTL7ZxsbuHr/Y5kIUk2EMHeHnmGMbe9gc2rXyNiknzSE5PY//6Xaji/Kzf20u9UcTTT1/LX/96CwR8GBrNJBWWY6rey1tLv8LhtnD5jJZjF87zyKNlyMQpNLU00GU08tZb72E2GlCK/Yg9ViQSEfuOVlHb3EWsyoPXnkqv3UK308vG7ZeRiFyMHqxG5VOTma/iN7c/zNmzZzl7+Rzb917A5YnD7zYzfWo2iRopqbHJJKUoWLnuCtXdHTjsGoYPCHHHgkn09HThCAaornex+/vLxGqUlA9WMaGihJ5GM6nZOaRkxlJ75QwhqZzRExcwZcZtxMTnEhQpBI+9cPsKBH7FBARhH73JEUJxosdeEPZRZC+YFghcjUC4NKOUIH5vAKlcRijstg+acPde5NLZ73E4bJw4fpavvtrLosXjueO262iqr6HxcgMFuf04WXWE2+9/iHtve4Syoiyqu7r45jsLZQWFnNv3KAcP/IDMq8HsMZFaXMa6T7eRonBHhP2KnRakgSDO0CFW3ruEub/7J5tWPseIKTfT1tXN1i82oEtW8PWOLpr6xFx/bTlP3DmO9iv1DBkzB01WHp7GSlZ8tJLK45fpV5qD3WGiqHgQqeHKN9V1NHe3sWrrTjov1dDVXEduqp7Oznb2HztNj81LRkEutg4DLbWt9PQYCSi8dPRZuVLrp7gogaI8BbKgDqVSSbfDyImzbfSaVPi8LqZOSCI7SYdeoSMtQ8PqDfXUGjpxOXURYX/d9BFYLGbsAX9E2O85cAV9jIrBQ9RMHF6KoakPpTaBtu56CopySMsuxOpSccudj5GcVRwpmymE4lxtBQv7BQLRIyAI+yiyj55pwbLgsRfWgEDg10vAEy51GfQhQ4pILMMbAqXIhyjQQeW+jbz+ypOMGzeN80AjzQAAIABJREFUBfOXIJfLSOmfw+FN33C+6hxDBg6j9vJFFt1yO/fc8jDDygo519bGqp1GirNzuHjgCQ4dPILEraTXFRb2/dnw+Q4yNH4udhn5aEcv8hD0Bvey+eE7mfPwq2xb83fGz76LqnPn2PLFBpKzEvhmVzcNJlgwp5h7Fg5k4xdfMXT0XD5Yu5m3/nYvR48cZ8/2Szz+l7EMHVbGiQMidPF+TEY37X0Gllx/A2lpqXhtvaikARwWCzv3H6au3UiPP56uy9vJU6WRHBND6cgYTtQaWPHZOcoq+jFhSCYb1uxj4sQRmFwWTl7ooLMjXJ3HyrgxaeSm6JF4RWRm61i7qYlLxg5cTn1E2M8YUUww6Mfm90WE/d6Ddf8l7CePHEBvixVkGtZtPMzsueVMnr4QTVwBMxbdFim3aXV70amE3rO/3rtHuLL/1wkIwj56K0Dw2EePveCxjyJ7wbRA4GoEPATCFeyRRH4Hu8uLQuZCLjLQVX2M1V+9S6w+ld88+TT4vOAxsXvrBqrPnmf82EnU1Fxk7nU3RoT98EH9ONPSwtd7zJTk5HJ6z8Mc/uEYCr8u4rFPKixm3SfbSVf7qe4x8PFOEyqJlG7vTtbeexPjbnuWvd++ytCJN9LVbWDT5+vILUnn270majs8LJ5fymtPLubw9l0MGDqNxfc8TdWxT/l24zbeWbaOsVMyuO2O63E7kikoSiOxdAgrXnmNPz7zFUuX3sPC2dOoPLyP3Mwstu09iMMn5q/LdqERw8ev30hBdjb7jn7P5l1VtLX7GTYyj3lTR/H5iq+ZM2cOjV0t7D1UTVe3DK0qyOgRSfTLTcXT5yInL+7fwr4Nh13PiDIYXZqORqPC4vVwsc7Jvh8a/isUJyzszW12bB4XDc1NDB4ygolTFzBt9q1IYlMIiiAoDncXEGLsr7aGhf0CgWgREIR9tMgLVXGiR16IsY8qe8G4QOBqBLyeIHK5OJI4SzCAJ+DEbW9FHmhD5Gylz+Lg0MET+ENSFi5cgCpNx76NX3P21BnKSgbR0lzPvOtvioTiVAwsinjsNx50Ul7Uj8ObfsP3+w+jkyRgD9pJLChm9fKNpKl81Bp7+WiHGXHQjzN0mLUP3cDom5/m4PY3Scobh0SuYPV7nzNgeCYb9po4W2dl1uQsXntqMTVHKhk0YiZ/ePEV1m35kKWvfcQPPxyiuV7K6DEV3HH/WBListBo1Kz9cgN/fXE9OXlw5MC3rFzxHieOHGP4mEmcv9TE6q+rEYn9PPXcZBzeIO++eRKr3c34oXqSdAEmTpnInq0/UFExlG6rga3fnaWrS0JsjIRJE9LJz0jGZXKQX5jIqvV1NFi6sPRpGTVIzKiStEhzrD6POyLs9x9uRKdWMHCQgrCw72t3oNIryO9XQF1dC4OGTmL2/DtQxaYRVEh/bMyL6mpTKOwXCAgEokRAEPZRAi8kz0YPfNiyEIoTXf6CdYHAf0cg4AWJBPD6fnSBKII4zFdw9Z4naG8muf8ovv14Jfc9tII//3k29953BwcP7sVhtTFwwGAqjx1i+oLFkeTZsLCvampi0w9uBhUWsf+bW9n33SESlOm4RI6IsF/1wYaIx/5Sbx8f7TQhCrjxhSpZ+bslTLzjb+zf8i/0mSNQqXV8sWwF2aUa1u/ppbEHblxSzj+fWMjRnXvoN2gib325ho++ep3nn36DXnML67/sxoWDZ14YQ172UKqrz+Pq9ZJdWIDVYWP+3Gn8sGcrDZeugESN0ealtc5DTl4+A8fHcuxcDV992UO4cvy0sWL0Ij8Tpk/k0P5KsrKyCMhDfHfkEo2NPtQyH9Om5JIYqyLo8FNUnMKnqy7S7jZjNCiZUKFk8pD8SCiO2e2KCPvvjzRFPPYDymRMGtEfS4eTtNwUCksK2Ll7F/0HjSI9ZyizrrkFlT4Bq9eJTh4nLGCBgEDgV0pAEPbRmxghFCd67AVhH0X2gmmBwNUIhMNvRAQJeQKIZLJIbHfAa8BlrKbtyglMnZ0cOHSC5SsOc+dvxvHo4/dzqvIwxm4jaSkZ2C1djJoyPRKKM2bYACobGli7t4+BhUUcWH97xGOvl6XgCNmIz+vHmg83kaUNcanXxMc7zIjwRDz2n/5mIXMefI2ta16kbNRievtsbPj4a8pHZPHpN/XUdPq4bmEZrzy5gL3rN0dCcZ548RV+2L2Gd976hAvVV3BYxdTW1bNg8VCys/I5c+4c4ZiWtz//CqfVhKGrGZHbgtfp4GRlNR09NoYOL6erycCZykrOX7pCn1OMSCZFFHSRk5bJjBmD+G77EfLz8zF7LRw60UBbWwi5xMeEcWkk6TWoUESE/fufnKLbb6OzW8KU4THMn1AeSZ4NC/uaBndE2Mdp1RFhH06eDQv7oFSG02shJlZJ6cAKApIEFl53HwlpBfgRC8mzV1vAwn6BQBQJCMI+evAFYR899oKwjyJ7wbRA4GoEPPgQE47lVkSiccKOe5UsCL5uao7t4q1XniIrux+/vf9R9Ak6ZErYvfNb2ppbKe1XRq+hkfLR4yIe+xkTR0Y89it3GBhcXMLxbfeyb+9htJJ4zG4zcXkFrF2xhWwdkVCcFdtNiERe+oL7+Pz2xdzw1Ad8/fHTzLn+MY6drGLHyi2UlmexanMbV3pCLJxXwqt/Wsz+TVsYPeVaJi78Ha1Vq1m9ei1vvr6Rex8fStnAIqzGTMQyKz1dNoLyEHc+/AjEqLG1XUEbqwC7na+/3ozbJyUY00dH9RX8TXqK8/KQpTVw4NwFtu1yMXLUaOZPz2HX5oNUVAzjXN0F9h1pxG5Xo9fKqBgai04ljVTFCQv7Ze8fwRhy0tUjZfxgBTfMHIXR2PNfwv7g0RYS9DH0HyCNCHtrpwuRLI7PV+7j1jvLGTZqHBVj5pA3YDIejwKxQoxM+Ol1tSUs7BcIRI2AIOyjhl5oUBU99EIoTjTZC7YFAlcj4I/IeTGeoAdZOE8zYEOODQIWjE2X+eKTf5CUksdt9z4IGhVYujn8/V6+XfkNv7ntNxw4WcW9DzzGgimLKR+UTbXJwcZ9PnIT4ji8bjH1fSbEJhlylQR5SjYfvbOKtBgfZxrq2XpSRMgLbs82nr73dp584Hk+X/UBM665hrNVLWxYu4qBZalsORigqrGFa+ePZ+nfJrPri2MMHzueBbf+heoflvPFrm28s3Qzj9w5gGvmT6PLk0NWnpJERQqvvfUe61ZVsnvvl6h0XTj75OgT8vn0w9eRIufd9edov3iZD5c+gkLfwqWODnbvasXc7KZfup6ysWUc3HWB0VM0tBtEbNvRQ5+rG1EAZk0ZRKyij6yUPBJTNfzrjT0oEpXU1tkYOyKRsRX9kSgsSG0yTp7uY9OpVpJTVAzP8zNqcAE9LlB6XfhCEqTqROYsvo3xc28A1FicAZRqBSJPEJlCjC8AIVHkAxWkYhCFwp+suJEowoFDwiYQEAhEg4Ag7KNB/Uebgs8jeuwFj30U2QumBQJXIxDw+ZHIfqyIQyhA0GfCbW0i5OvC6+hGKZZy/MQ5auubufX2W9FmJXNi83pOHz/FkP5DqbxQxcLrb+aRu39P+YB8LhhNrN1poSAjk4vf3cfeE0fRBxKRq0QEYxP58O3VDMjWUtPexifbehEFwR86wF1zJvCn3/2D7XvWM3LCBDpaXaz/eiUjRxTy+bfdnG1t45brZvCHe4toPmkiIS2Tvy/7ki3b3uXVf7zF9q0HyMwuZlhFGdfMH05BQQEyfSx/f/Yl3lr2PaOHJ/DxF8/x4btraa7rISc3Hm1MPH9edgKp38jny+cS9Mfx/Cs7uNLaS0GaiOHlakaPncP3O85RMV5OU0eQzVu7sXmMKGUwb8ZI0nVOPC4xqjgpyz85RUgjos8oY/rEJIaW5iJWeLG0Gqit87DzXCfZ2XqmD0ugMCuRi829pCXIyMwt5MyFBsZNvIZxU+eTlVeGWK7F7Q2hkoVn5sfKOGFhHwqB2+1BrVRE5gtxOEFC2AQCAoFoEBCEfTSoC8I+etT/bVlIno36FAgXIBD4PxNwe0Cm+LEqTlg/huxYDRfxOC7jc3eTXjScPWs3c/udb3Dfg5N57NH7OPjdTk4fO8W8mddwtuYU82+6jvvveIzinCzOdXex+1SQ4px8vl97J/sOf098KAGpHCRJKSx/axVlOTqaTGbe39CGUqLA5d/Je889xYP3PcerLz/N0NGjcdmVfLbiA4YMzuaT9V009lm4aclUnrq/iI6zfSRnZvHRml28t/afLH10KZWnDrPjmAxfyM7yl2aQlT6QansLttY+Nq0+S1a+gnc++D1rvtzF6RO1DB5cyL59B9l6ysXEkUFmje+HzzGEf7y/Dz9WFs3NI0ZmoH/xUH7YU83oyTqaO0Vs3tJNn6sXcRBmTi5heIkWo9FFbEYcn6ysweQ1IfbGMWaolNIMPWKNGq/BiCImkxVbjxKjlTJ/TB456UlcarOSmi4nITGFXpOTuMQssrJLWLD4NkSSGJAqQCIm4PLhCQRQ6+Lw+YMEAwEUChmRtzHBbSXc3QKBqBEQhH3U0AuPvuihF0JxoslesC0QuCqBkAtQ4XWDPNwLKSwUve24rLU01VfSWd/CkcOn2bjlKOPHl/HXvz1F45UaPl/xKXfddjebt2zg8b/9gVuuu4/+OQUcqanhXKeSGKWWEzue5WTlEVRONUGRm5TSAXzw5peka/10Otx8uKk7XNGRi2feYPOXH/HI3c+w/JNlLL7pJo4fucyKD95l2tTBrNlh5VRDAzdeO5WXn67g4LqTlA4u4/mln/DJ6mWseWc9x46d4MQFFwazkz8+OIz83AHsOL6fhBg9b7y+GUId1FzegaNPTtXxagy9jShlMSQPKsDXa6S71siBQ/XUdrQTnycn5PJSnlfKyLG5HNxVy4gJmoiw37bdhNXTRdAbYOr4EgbnSXF5VaQWZ/Kvd47Q4+xB6tMzqULGgHQdLrGWmICN4WMn88LyNXR327hmTCZ5GRk09QbQKD2kp6eSlBhPa0s7doeb+YtvQK3Rk5NXhESVgyIhEUISEMtAJI147UVh730giEgi1Lm/6hoXDhAI/EIEBGH/C4H9Hwwr+DT+B5B+qUMEj/0vRVYYVyDwcxCw4vKKkEi0YecwIT9IpS4QGbhweCcfvPEUqSm5PPu3V0CtAHcf+3dvZdvmbTx43+9Y/cXX/Hnps1y/6G4ytenUt9ex60wgnKvK5cqP2Lt3N4niRBzuXvIrKljx7mp0oj56fUHeW9+OXCTBE9zPin/8iWum3My6TV8yYfp0tm85ypWa8+Rkx7B2l50LbR3MnTmS1/8yivP7rpCcncLzb3zKvq1f8fq7y9my8QQP3zUNlVpMdYufxGQ57eebEaWoePYfG8DbjM99DpmuEDxy9m9ZQ11dI5nlcTQcsdNwugV9mp+k0hj2HzmDuVnMyNKx9B8Vz44NpygdEuRyY5Ddey0EpBbkEj/TJ5aToXUjlsQSmx3H317ehR2IESlZMjOD8rxk2kwh5O4ups2dzZ/+tYJug49rxxWRHB/P+TYTwwpz0Kik1NdfxOkwkpWVScWoURSWDKDHZOFglZc77r6H+IwcCEpAIo8Ie5/Pj1wmFTz2P8ctIIwhEPiJBARh/xPB/QynCcL+Z4D4U4cQhP1PJSecJxD45QkEseH2h5BLdRFnvdtuRiNxgcJF85mjfPrhsyjkOu6953fIFTK0qbEc/343+/cf4JrZ8/li+Xqe//AvPP7Ic6SQyLXXzWLdoZM43WKWzCzl0NETlGeWYbZ1kDdsGCs/3YA2ZMHkD/He+g4khPB7dnDjzOk8+/jf2XdoG9PnzaPyeD3frlvDsKG5fLaxhwazmUVzp/DXx/oT603CaOtl/Z5j/OOJ+3l77UrefG0Pv78ri8lTxuHXT6BseCaBSybWHt1DrKqcKdPLEMuakASTcVpDbN2+hoA3yJ6j52mqqufFZ+5Dn26jtt3Ahm+vUPl9A+MqEpg4dzK7vj1N6RC43Ohj7z4rKGzIJQGmTighLVaGWKRCmyjm869O0ePyoULNtXOLSI9V0mEJIXG1MnPuLJ586VPsDlgyqZz4ODWnm9vJkqtRSAPo9VIGDepHUWkRzZ091NS10dTahTptEg889DApGbnYnG5iYuIi8+T3B5GG38SEn26//E0iWBAI/B8ICMI+ektDePRFj72QPBtF9oJpgcDVCAT9AcTSECG8iHDjtXfg7m1GHrTithnQ6MJhOiLcrlCkdGPxoCIOHdzDwQM/sGDBYnatP8DDr/yWm294EHutk88+fhGfXkd20WC6Lh1l6QefMq7/GLp7mxgwYTQb1+zGb26g1wtf7LKilEhx+Xfx0JK5vP3KZ7zw8tPMWbSIrnYP77+9jJEj8vh4XTdtdiezpo7l9/fkovMk0evo5eiFVl545SmeeeIZvv/uDNfMnsDY8UNJzshGoQqSW9if+x96hLWrLrP8gydYdN1g9u08g7HLgT9gpqb6Mm98doG0GD/vL10SLnnPWx8e4GSlgYH94kiN62PKzAWRUJyhY1TUtwbYtacXv6QXmcTN1Aml6NUxBNxesrKkGLp17Di4H59Lx7Rp+QSddjzyGFS+LqZMn8ajz39FwCdi3phBpKaqON/ZTmliHDnZ6WRlJoZb/9LW3UdbjxObT83IsdMYPWUOaRnZgAx/UITk38my4aRjn8eNTCVUxbnaGhf2CwR+KQKCsP+lyF59XEHYX53RL3aE4LH/xdAKAwsE/u8J+H5MmnU7OpBLTIilffRcPomrt4kknRKfIouAT45ErMLrcxOrV3L+wikOHj7CyJET2Lf5AM8sf4Lf3vUk5tM9PHT/QvyxCsZMmMvZo7vZvO8EIworaO++zIRF89i6fj9tNUcwuINsOS4j5Pfgsn3LXYvn8trf3uet9//J3Q8+yOGD1RGP/aCBaazZYae+18qC2ZN5/olyWk51kVGQyaGzDcy7ZRorX1lFU/MVVu7pICkuhq2r7kcU1KEuSuSjZSv55L0DZOXKWL3uJZa//TXnT9dRVpZHc1Mb646oSYlr5rXn5tPeouLlN7biwcH08dmU5OjIySng0O4ahoxWUlvvZtvOTlDa0Glg7swyJKjw9PVRWqyiX+4UXnh9GU6nimkz+2PtNaNITkRqa2ZYxSgee3ETarmSWSNLSEwScbL5EqP753PzjUs4fuwYJpMDp1/N4JHzGDftJrRxCSByEwiXtgyJkYjlBALhMpf/rooTnn3hp9v//T0gjCAQ+IkEBGH/E8H9DKcJj76fAeJPHUIQ9j+VnHCeQOA/QeAitRcuUVIwFMTxYOgFeR9mcxWdvWeROe1IlEmo47PwiGSkpiRw4sA+ju78jhvnX8v7a77ihReW8sD9T9BjMHLz7dehipEwasworlypY9f2oxQUZWLq7eKaeXNY9flKbBYTDz98OxKJh0OHm7j5t3cweugtvPPOX9izZRXXzFxEm7GaN9/aSPHAMXy8cR82D1wzczwvPnwtpw9uJLMon38t/5zt21fxyovLaW5tZM/2cJdXC48+UU5R7hB279pKQk4WDzxwH13tbaSnpnDi8DGu1FzBZOjD5XBRNjAJtVxLV0+QPcebOHSulXgtjC3WMyQjlrT+Jazfc4rRwydwubKSXUdbcCogNzuWW2YMwC+2031FT1a2lYxCPcv+VUlQYWfBtal0XFIg0qgJBALE6VP54pOD+IFhA5OYPG0IcqWbooJhhDOXTx4/gTuoZMzs65m35C4kMnWkVr1IJJSz/E/cBYINgcBPISAI+59C7ec5RxD2Pw/HnzSKIOx/EjbhJIHAf4aA/SIXTqxHre9FqQ17gBPRJ4xCIh6AIiYdvDXYuzvobakm6GonKVnB4aqTXKw3UDpoHEd3beCFF97gvrsfobq6g7vumU12bgrDhg3hQk0t69bvZ9ToYRi621iwYCFffLqStpYmbrxxHiqNiOyCsaQPKSNFOoqd25ayfuUHDOo/jMy8GP7x0pdIlSqqGky0meCmhRN58vbZ1J89QGpeLu99sYavlr/N229/zPGTdSSnx0ZeKuJiE0hK0NFY30SfO4e3v/wYPGa66s6TmplIb3czB7/fC8EQySU6zn3XQ+v5diyBJpKLUjlz3oDLaGPisCISspP4bN1uJoyegCbo5vzlFo43GIjRiLh1WjkGdychSz5FRSK8Iiuvv15JXKqUBYuL6ayRkpShp6XtEjk5SXR2dpKWlE1uTgEZmakEAx4utffR3VLPpZpaPAE5E+bcyMN/fB6VOhZFODn23zXs/zOLQbAiEBAI/G8ICML+f0Pr5z1WEPY/L8//1WiCsP9f4RIOFgj8Zwn4whVWbPgDZ6m/sg+XrYckbTJBnxydRk9iahlWowVfUExCdiqIbezZtAaLwUCSPpGLNVUsWnAzDz/wBF1dQe57YAb5eWmUlhbT0tLGpq2HI8K+ru4yixddx0cffs6FCxeZPmMCOr2MAcNnMHDiOBKlFezc/iYfvvkiI8vHMGp8MU/8/k2GDc2n0yFh9eYL3HLtcK6dNhyHsY3+g4fw4ZdrePPD93jp90+xYf1p/vD8ZMaMHUZPUwb6BC8tDZ20Ws9z+133ROpDWnpMxOaXYL3SyvHDlbS3d3OqpxXzWTcLRg8gr58RvzKGpe9U0dpsZP78fBJT8vlw9UZGDCljUFYCDr+YT7YeQeIPV7fpT7OzE48xmaHDkghKAnzw3mlkGhGTJuXg70vCaqlHLLOy4NqxZKTHo1bp6Wi2YDTYsFldnGzpYd/2SiaNK6RowBCKB49nwQ2/QaXSYLfaiNGF37aETSAgEPg1EhCEffRmRRD20WMvJM9Gkb1gWiBwNQJ2QogIoEaKKAA4HVQfXE/1uU3kZsvIKcqjtcuLJrk//QaNidRNb7xQhdhuJ2B10OFpQCrR8OpLyxATYPTYwajVYkYOH4FCoWT9+u0UFuXS1tbGXXfey3vvfUZtTR1TZ04gKUWHPDaTGdfMID9nCmtW/YsvPniNuVMXkpETw2NPLOOxh+Yxdd511DR2MbC0lAM7N7Fp3Rquv+kW1m3eyXtv/5O33/qQ1av3M3NBGVOmjyU5dhDZObGotAl89dEWXn3tTd5Y+lfGTRhOZ1szbo+LH344iM1m49llh4nDx2fv3khcoosvvq7m4L4AOVlSRo00kZA6g3U79lCUk0RhkhSlNp73132PQixn1pACLCoZtg4x/fvHYzD3sOKLC4QxThgdR6quBH0C6GMljBjdH5fbQk+nhbYWAxLEKBRyNp9o5HxlB7feMJoJk2dx7a0P4BVpEIvkKBVSwWF/tQUs7BcIRJGAIOyjB18Q9tFjLwj7KLIXTAsErkogYP2xg2k4iVaui3y/c+NK1qxaisvRxtAJJUg9ISqKyijKyohUbknMKkQWl4croEEmbsbjDnKlthGFTIzR2EJXZwtZWTmYjX30dnYgV4hxulwsWngjf3/+dWou1TFn7nQys5MoHFhB2djhxCtHsWnjK+zZ9BWTR89CrHLxxyffZ/G8QiZMnYlfrGT8zFkc3bObDV9/w+133sOjj/2ZFV+9wt49J1m7YSNXakSMHDOER/8wk+S4DDIzUnjzpVUsfXc9N103lD/9+XG++HQFLa3NkU8UmpubWb7yMqnxQV58eQmXW0w899I+ZCEZ10/KYUihBVHiRPYePkZuuo7c2CAydTzvrT1CrFbN3OH9aLAFwBkiPU1Gbd1FDhzxkpEFM6cOIEWXRlZJPmZzL263l44WA55wIzCZmKQUBTq9hP2VFk4cOMk1c8bxm98+TPmo6RFhr5ArfpwXof/UVZewcIBAIFoEBGEfLfJC3YDokQ93qA+F26kIm0BAIPBrJOBzBpCpw9XkgzgcZtRyH+6+ak4f+5q62v20t6dSX9uIUqJg+LCBSJUeCvtnE5CI0MUnkZBYiEqpJy4jD6QicJpAEiKcJXpg9/eYOpqx2c34/T7y84p57ZW36e7yMX3mQIpLcskt6M+kGxcRKxrFlo3Ps3PTKsYOnU5ihpo77niVG5YUMqCsjJjYeKbPns2und+xbdsO/vKnZ7j7zntZs3U5b761itPnjnNwvwg/Ll5dNouU+H5UVR5Go/aSnJRKTnY2qSkZfL16HT1dFuJ1SYRCEuwukEoCZOb14/vTDWz5rpI4LUwr0TCrfBDdCh17fjjJgPwMBqZrcQZkLF19gBi1lFtmjqLR6MLRZyQrLYbEFD0ylZ6Y2BjyspLwWvuo7jRh6DHhcYBCFk9c2K7ITUhsQCK1YHZk4jQZsZpMzFt8IyMnXUNmYTlOpxd1uJSl4Jb6Nd42wjUJBCIEBGEfvYUgPBqjx14Q9lFkL5gWCFyNgA1T2FUf+Qr/Uvj9BAwXwHqakPMK0th+fLliA28s38LE2VMYMCiT8WMLsXbXEnT10RfKpKfbQlJSBimpSWh1copKiiEmAVtbL067FZvdhM3ah6Gnl00bdtDXa0KlChEbp2Rw2RBuu+928vOWsGH9y3z+8TvMmHAtiZmxXH/931mypJjB5QOIi9cz55r5bN+1j62bt/P7Rx7j8QcfZvOuNbz00ts0NHUiV6Sw//ujXLOwjNzsPPbs3klG9mze+fwjnN2NKKQ+rNYeLl48hcnYRXtrG+XjSjh/qINLZ9to7q1HliSjx2ghDhlzRg+lOyhi+77jDCospCwtjlaDleVbTyGWwp3zh9Jnc+O2dJKRHM/QimFo4uOpqa1HFhRhM7bhkOjDLbgIhXzodQkoFbG4nQ6CuJDJ/Sh0uZw9cRi/10f5sHEk5w9m4c2/RatNQERQcNlfbQEL+wUCUSQgCPvowReEffTYC8I+iuwF0wKBqxLw/KgdQxIIhP8M+BF5TPisjbTUVeJwtdFc08yrf13NhJGpDCwfwM2/vQufPIbGLjNybxMnj59BKtegj4/D47VjdzlRq+MZWFaBNjGduFg1ohg5WO2E/NJwHisXzx6xW7skAAAgAElEQVSlz9qJ3C8mvTCTuXOfYseuj3hv2SvMnnYzdr+Zhx55hxtuGMWgAYWEgl4WXLuE/T8c47vvDnDPLbfy3J/+wFefr+CLL9ewZvVR7nqogryiTESuEry+TgxdFpx6Ebf99m5wuzD3dBOXlknA2MemDVuwW+04NUbMF0Iki0UkpPehSMrk/RWncHtdzJuXjieUytY9JynOyiVDIeViQyebTnVEWN04I5vszAyy01QkaGMRi9U0d3ZSWVlLWf5A1HI/Nr+G+AQx3qABf8BO0CuFoBKFNCaSg3Dq8gXOn6pn0oSB5BSVM3DcbIaOmYla82OHWSEW56orWDhAIBA1AoKwjxp64cPM6KEXQnGiyV6wLRC4OgEXBFQR37Bf4kWCFElQjN9jofrSRta/9xJKhZoxY8Zg7O1EJg8xvGIsbqcUpSyRuGQJu3btpV9BManJ8XR0NRII+Ogzu/H5ZfRZ21Aq1SSnpJOSlkF2yQB6u8JhKEr0ObkgjuHCycPs2LiWsSOG8OaypTz+xB/YumsvH6w4yPRiGDl6MIVFJcy77W4O79nPN99s4tY77+bVV1/n689f4aOP3+LdNyu5+97R9C8vIDWlkMIBOpQxhSx78x0uX67j+eeeJykhCbfdgttlZt93O3C5LLz4+TnUNhPL/vIH2g1NXDF3sObbwxQmwqKJE2nwxnPgu10M7l+ANOhCKvYjCvnJyclCnxBPjC4Bs8WFqdeBxeLB7XYTwIc6RoZGq0DsjEERb6Db3IZWXUTQq0EcchL02dHI41m95zIXq+u5+/ZrmLFwIYPGTCI+JR+X14lWLkdKuOSlsAkEBAK/RgKCsI/erAge++ixFzz2UWQvmBYIXJVACEIiH0H8iFAi9nshZIJgJ/aOy7yz7GViNHoe/v1T4HVy/PhBMjMz0agT6DU40MZJ2b/vICOGjSZGq4zEjysUUlxOP71GO6KQG5PFGkke9fkD+JFQXXOZ9LRMJk+bTmp2P8QhL0G3HWmCnlO7dhKjj+fIyTN8d+AQxTlKHA4HTpud65YswdxjpKGunvFjR7Ns2bu8/+Vhln/0Bive38b1t4xHnyQhIT6ZQcMSyckcwuMPvMm2HZX8+c/TufmWeWze9C2GDisaZRotjT288+0JYgLw0h9HIJFrqeuSsHNfJYVpCkYOSMAXU8Ta1RspzI9lcGk/hlcMRiYVEwgFI1V1rjS147A78XgCyKQKVCoVYpkUsST8qhQk5FGAqge1Tk2MupiGKwbcrg5S4lVIQ3LON/Zi7zNRUJjH/Y8+Rc7gcYSIiXjqA14fUrnsqlMoHCAQEAhEh4Ag7KPDPWxVEPbRYy8I+yiyF0wLBK5GIBBObRf1EcSDLJQCThsB10kkdOMzuvDL4UxVTaTu+rhxYxFLffj8Duw2J1KpkozMJD75ZCVDBo8gKTkhEjfeZ+lFLlegUccSq1Lhcnux2RzYXW7kCiWNze0YTb1IJXKc3iDZ6SnkZKSRkpyIJiMDZMofY4MkUpB4cFkstDXWoRAFOPr9PuwmA0MGlHDmdBXz73mU1Ws+ZcU7B1mweCRlZaUkxOYiV9lJ1PdnzeqN/HBkDzNmjWLe/Kls3bqV2gvNJMUXYrP6OFrXzMQhyUwcnkVvr4u6DikffLobBfDY3cMxunxcqq1mzMgRFOTnkJyQGGk01d7VGem0K5aqkcrCpSslSGXheKZwPL0ImVSOQqFBLFWA3IZIpuLID518v/8U/UtU3HrTHIJOP312Gx6HI9Kld/bCmxk8fgFpOYPQ6pPC7wUIDvurrWBhv0AgegQEYR9F9tEzLVgWquIIa0Ag8OslEAiAWOII169CRAxBpx2n5TwBRwOGjjYKB5eyevlqnvvrGv7+wj3k5qcSoxOh1akIBoOIxEFqa9oYPGRM2D+NzWFAoQwhl0kJeP04zXa02liCoVDEa6/W6hCJxXi9Pvx+PwZDLwQDNNbX4fV6SU/LICkzm9j4RHJLykCZCFIphHyETEZOHTuC32mno7WJqsqT/Pkvt/D66y+y6Rs3S5ZkUdKviOy0clJSZMRpS1BkiJEqYzG2m3B7RbQ0t9Le0UJrRyPBkJeU3HxUATHm9k4aG6/Q7TDg9PuJUyWhFesZPWNE5DpTU1NpqG+ko6MLi8WCTKlChASRWIFCKUauCBEKufB4PIT84Qo4OpSKGKQqGXUttdTWG/j+YE/EyzR7Wj7XLxrHmeNn0MUnY+rpRCaWkZxdQunw6YyfvhiZWIVEKgeZ4Jf69d49wpX9v05AEPbRWwHCkzF67AWPfRTZC6YFAlclEHCDKBxCA0FROBxHhM/uw26to75hHwkhO0cPn+FPT3/DqOGx3HTLAkaMGkgg6EEmk5GcpOXkyTqUmlSGTpoKIi9ecxutLQ1IxKBEFn4GREJLFGpV5HuX60cBLFcqCHoCxMZqsfZZIsK+x9iL2eagsbUNkVhKbk4x8YmJ9OvXj4SUVAgGQR9P0GjE6XTS19DNt1s+QxZKpqBYyukzewh4YdzkAjKSy5CqYklIyEAu0yKV6SBcHz7oZv9322lougwhBR2NXRjaOykqzqRoYCblFYNJiMvG0GHndHUdvb3miHe+5vIVpFI5CYnJ6HS6yItNKCglGPKAyINCKUIdDsURyXE5gzjsbgy93bQbO2ls9VJb70MtkzBubDIL5wzHb/Pz9aajGDoMLFkym6LyIRQPm8iQ4RMJIY40/AoTFDaBgEDg10lAEPbRmxdB2EePvSDso8heMC0QuCqBgA1CWvxh7S3zRwR4OHk2GPTS0LyVZU/ejyik5I9/eAaVWkFDUzW6WDlarRab1UVxUSqr1uziqWe+JTkNFi1ZwEMP3k5CVjIhixmfy4HP56Ovrw9/wBtJLg2fG44zEYlEeFx+pFIpcokUjz/cJQuCobB+D+Ly+DB11XKlvgGHy0N8ciqZOflk5RYgVWrIyMpELC0BRTgBOInGi9vQxYEoqMTiqKOjxYejpROny0xKmpqMjATi4mJpbzOybu02zCYnXquPsRMGUNw/hQGlAwj4NVTXNnLhynkkCg/1l324PT5sTlfkRSM9PR2FQobP64548sNhN1KpOPIllkoi/ye3J0Cf2YbFYiPk99Frs1B1oZcOo5ik+BhmTs9m3LBCXOYgn607SFd7LzfdNIvFN99GccU4xJp4VBIlEgKIIkFBwiYQEAj8GgkIwj56syII++ixF4R9FNkLpgUCVyUQCoBIgi/gRyoRIwr/3euEkAGL8QLLX38Zp8PD75/4A9oU3Y+12Z02TEYH8XFpJCdBdU0P99z/Ny43hSI+5vADd9a0dEZUDGHk8DJKS0uJT0uOXIqhvQ2ZTILVaqXPYiIxPiPiqQ+Lf4kohFqtRiIWEQgEIv8eowKHy4nD5aLXbKajq4e29k6Sk1PJK8gnFJPA2EkVQBGH93/D2MlTgFTwmyGYBd42LN3NGAz19BgbUSokXDxfTdWJ86QkZ3HtvDkkpqgJyb00XG7mfFULErGeLouJ2pYrJMjUxMbH4fJ48AcCqNRKggEPUoLE6tThKCJkMgWBoASz1YWpzxK51jBPf8iPx2AlJj6e2hY71bV9iKUuFl1TxOjyfljafZhE0NvZGmG05NZ7yC4bS+DfybN+jweFQhD2V13DwgECgSgREIR9lMALybPRAx+2LMTYR5e/YF0g8N8RCCfPhkQWQviQhRIJOqzYzcdQhrrwWj3EZOdSffw4JnMv5YP70WftRqlQ0d3pRCGLIyXFT1u7l5tuf4ZeC4weOxKx2EledjLG7nbaOmrRajWRzq+TJk2goCCPktJiROKw/A/Q3WlBLpdjMBgiITkupx2lVIrF1EtiYjwWh4oYlSrshkcUCqLVqDD0dCMVi2hra6PHYePYie8YO+o6ZGorUxfPxmsUIVW66GoVEZOWjEYdh0SlB4cb1BKwt4PUDnIv2Dq5VG1k73dnIqE9OZkJHD16mo9XnSaAjr/8bgxpGel09Rgwmo1otWp0GhkivztS9lIhk2J3+OnsstLVY8cermSjVKDUSBFLQ6QrErnU3MihEx3YA+JI06nbbipmxIBSjA1uRPEe2pqb8PuDDB8zi4qJixhYMQOPG5RyEUiE9SsQEAj8WgkIwj56MyN47KPHXhD2UWQvmBYIXJ2AH39QRCBcwV4MkgBY2k9i6zlMwFtPzqCBrP/qOA8/8An33HUjM2YPIitLhN9rRhSAzHxob1GxYN7zeH2weMlEvN5uCnNzUUhisImsOB0+6uraaG7qwu31Y3e6eODhe8jLz2JIRQISiQy9Vo/NYsLjthMKynBYxMjEcUgkZtweLxqNFq8/SDAkIiQKEgj6yMnPQdLdw9Q5j1HV4iSogQcemsL8qbPJT1STorcRlOqw9DnRaOMxmz2kFQwAmQZ8QaoOHebcmSrEARE2Rydt5maOnzFwtNKGlAD5OUGefHAhNksAn1uE3WFGqgiHEqnweuUQ0HHkQj1qlTxyPS572JMvQa0UIVM6kMmdnKv0c6neSGE2XH/9MNLS0mhvt2OxyhGJdAT8HZFchXAIj0imZtENd9NvyGQC8jhCMvDgQoUKebhCji8IYivIxITQEX4pkwo/3a6+xIUjBAK/EAFB2P9CYP8HwwqPvv8BpF/qEMFj/0uRFcYVCPwMBHw/qsOACPyhEPKwwAy58Bkv09Z8hraGI5h6RDz62HLik+DJP95MQUEiPoefnIz+qGINXKq2ce89b0TGWHLDaHRaHzmZGcjEGtwYkMs0BHxyXA7o6jaxY8de4uO1dHbaSEpLZ9iwYQwZOpD+Zbnk5sUh08txGIxYTE4k/iCBQChSPtLl9UW8+2KpCKfLRkJCHFqxn1eXfk5jp5gvNxyOAFk8v4icJBn9cjIoKimN1JUPh7qEz3O4HcTqY7hy5RLrNnxDQsIQjJ2tdHeZuFxn4/jFHjLyUhEF7UhFHl798820tZgwGu04HHZi4mSRTyCam3tpbjTQ6+klXp9BcmISYMXj7kAUlNHeAGcuGCjID3Ld4nmMHDEUY08X1dXV9NldSJVq5AoV4RI6Xo8DUTCE2+dnwpS5jJw4h8ScMkIidaTZVcgvQ4I4/KEFInk4D8FPIKTAHxCjEPpX/Qw3gTCEQOCnERCE/U/j9nOcJQj7n4PiTxxDEPY/EZxwmkDgP0HAA8h/bFLl8PqQSZQoxGJ8tm7amy+x9Jmb6Omy8NEnn+IX2bhcX0VSUhINNSY8dhVF/bWcOH6Jv//9SxwemDYzlvyCBPoXlxAfm0pahgyvJ4TD7o+Ie6fVQ1XVGXJzcyOVcWoa/TQ3dbLv8HmyUiWMHFNKxYj+DBhUQtmAQUgDPsTicCdcP2azGYlEglgUxON1RBJhzdZW/vXGMpzOTHZt7Sb8McLTzy3A7mzi2IHzBAISSvsXY7NZKCjMpbi4iOGjRtLQ1MiWLVu40FiNPkZCdtJQTp30sufUUdJyA/h9QUpzi7nn2hKMvS6CATUmWzjcpgubw4E/IEWjSsTusqLVhwgGbDjMAYxtATrbDGRlaJgxZxgjxw+hp7OP6gvNuBxB4hOTcHlt2DxG9AlaXA4xZmMX6WmJxGo1xCcmk5VfQlHpUOIS05DosiGkIey+j/QckIDP60IpVxAKh/YIoTr/ibtEsCEQ+P8lIAj76C0MQdhHj70QihNF9oJpgcDVCIS8wR/juCMCMZw8GwSXEbztgImPXn6W+rpWnn7mWWLT9VypqYqUYkxOKMRiDtJtaEKtjIt0l7U7erE6wnXimyAgJlabTGZODBqNDr02gbjYhEhjq+oL58jNyY4k0baaOpBJEtm98wTpqQV09nRTWXWKHoOTxAQ9Eyb3Y/jw4QwqK/+xxKTPi9HQhRg/hUUF2D0GnvvrC9jMKpwmLUdOXuCm24fRf1ARe/cexRew8PRTf2b1l6uoqwtfawIWqx+j0UkwKGfAeDlxSg2qUArbt1chi1Mh1ztpaOgjXZ/IXx+fTkenGbM9SGu7kZZ2AyGxGIlYESl96XIaUcsT8Ltk1FSfJ+APcN2SUqZOG4HTYeFcdStSiYpQQB52t+MLiOjt6yGIl+T0JHq6XVw8d4rhw8qYNH4EAa8n4rlPTcskKSWN5MwRxCRmgTIJP7JIZrLL5UWrCtf2D7vwBZf91da4sF8g8EsREIT9L0X26uMKwv7qjH6xIwSP/S+GVhhYIPB/TSCAH3+ASLnJcKgHTjvmtoO4bMdQytpQyHKxWbxYzD5CSIlN0OJw2QiE/Lh9XnQxKYhEEhL0cWiT40CrCStPzO29OGx+zl06F/GyKxUy1EoZfWYD7a0N5OVnoo/VIlZ2odNk8/Wa70mKzydGG4/LE6Cru4+ujl7O1J2INLYKl9uZMG4c1y1eRGJSHG6XDY1GjUoOzz/7FpdrarnvocVYbF14/SpitEls3bWJwv6JvPDKK9i7uqk6XonfJ6Gq6jLNrWb69RtEanY8ezcfJOiykpWvIatfEStX76PqtI2xFencvLgcJEqCEg2nzzdQfamFWF08SpUMp72P1itWrDYzwaCfiVNyuP76aUglIqrPNkZi8/0BCd6AE6QBvH5PpPqPRpOATBqD2WSjtb2LY0frGD0yidtvXIg8HFfvdqJWKFGpNCh02cSn55GSOwCJJhWxPBavN4hCHq5M4I30IBA2gYBAIDoEBGEfHe5hq4Kwjx57wWMfRfaCaYHA1Qh4CSIOPySD4fr1gL2Lvs4jdHXsxGI6hVw1lDhdIlpVPIaePrw+N7o4Da5AHxJFEK8n7I0OopDK8LoDeD0BlKpY4hNTSE3PhIQ0fMYeOrvasVqMdHW302vqJDkpHqVSCr4+khKzOXn8HMlp6ajUUuxOC26XH4vFjs2rpqfHSGtLJxUVw5kzazYej5v2jmZkYgk6hZwP39/MwUPH+dPfZjB8dBleZzxpaflIFU7efX8PGalx3H77Igja8LostHV0sPu7Q/TZnWzdWk1ecibzZpShSzKx58AZqir9GLrtZGaKefLhG7jS0IgrIKG3L0Bjswmf24fD2ROp3BOuDlo+NIVZc8aSmJDFhdPddLTZUCghJLaikCZhc/YSm6BArZFEqv84bX58LgmGHitNLU2YTT4mTezHgnnTI2JdSjjmBmQSKQGRBJFCQXpuCclZ5WgTS0Cmw+/3EW5MS9iLL2wCAYFAVAgIwj4q2CNGBWEfPfaCsI8ie8G0QOBqBDyRnlRexCIXMlFYUAYgZMdvbqDP1IzLEO4U24u1r4X09EQ0SgVdBiMqdQx2pw1fOCwlFEQcAolIjhgV/mAAb9Ad0ZzigAqNRkNiYiK6tDTw+7GZLJgt1ojIDXk8mE0WLl+pZcDAXPLyEnA4+wgFxXicQbwBBR2dBqpOnaWwoIRZc+dFEmjdbmek0ZW1p4tX/7WCo5UXSc5IYPzECq6ZN5v05AT0aYlMH/8Mp85U8d6//sj0yUM5eeIgdrcHk9XJhZp6lq8+wbD+Wh7+7QyuXLrEF19dwONTotEFKO6v4v7rrqW5rRmRMobGFjM7tx+hpytAQQ6UFMcwYVYaKfHD6DPEUVffiR8ryhjw+sT4/j/23jNKjvJc176quzrH6Z6cNVGjnBMokIUAAyYYA8aANxjb4IC3wQGHgwMY7G0bsL2xMdjknCSESEoo55FGo9Foco6dc3VVndWlfc7355yFF2yd+dZyldZopJnq952+uqrnrqfu934kM2o2jsuTR1rK0tPTQzQcorTIT4HHSSaVoKW1XbMkLV4yj7NXLEHKprQLpXgshtPpRBRSKEg4PD5UoRCrewbTl19KWlIQbbkMntxlmb7pBHQCU0FAF/ZTQf30nLqwnzr2urCfQvb61DqBTySQ0/FChqwwhkHIqXwLUtaCILswGUwY5Dg3XjyXmbPtLF5QhSgYcLpKEPBgs+Vhz8/58rMkIlHNGWI0WsjIGVRzAqM1izFhQlFUsrKAyeRCFazk5ZXg9xVjEK0IJLRutL09p8hmg0hSSGte5XYUkEkZsdtyAtdDT88wXq+fuoYZBEMhZFWhqKgIWYpx9/d/QDhZyPtbe7Va95NPfIvSfAOGpIW/vfEBr71ykG/esYjbbr6ep554is7uERqalrDt44NsPqqyelWWr39lLY88+C7Hjhsx2w1Y3KPMX+jnxtUXE02GiWcVtn98hD17Bpk/s4LPXbKQ2lo3YyNORsZOEUoOg0lFEeyoqgVEC4Kg4nWYGBtLsn1bCx3tAWZOr2TVihnU1zjx+4wcPtzB+MQE3jwXy89ejjfPrSXkDA2O4HG7sYop3C6j1on3SPMQSaWaW+/9HWnZiGAz59Y965tOQCcwRQR0YT9F4HVhP3XgczPrHvup5a/P/q9NIBd6c3ptrKQ1R9IyKRWD1vAJgwSGNJlUXPPYYzCgBCcxuB2kwyEseR4Ob/gx37jxWeoq4AtXn4fJHqO1u4P5i76K0a2QHDpKeWkJZWVNuKfNZGjsEJHsKZSYBWu6gbQwjNvmIxWTEBQFWY1hsQrEEwncHj8pWwFuVx55vnzNix+ORQlFAoyNDzA4OoQlreTeQ0jEo5SUFFFbPU1rJJX7WmlxGZPJNP/x01/QPZCmP+XgVFsfv7hzMXmFXl7bdZLFjeX88Iffp+X4YfK8bt577z26u/qxmZx0d/VRXXkWRSXtJCMTvPNmnPGgj6xjALtbosRfxM1fOpvJ8bS2zmBsdAi7S2b2nBmg2OjrCNCXknHZBSxkSEfjmFQLVqsDVVQJxSbp6i9gb8s2hkfjOdT84NaLmDPLgN3vA0sdcqibDz5oRiLBFdcvp7GpiTde3Ud/zyi3/NsViGnYf+AIrad6GQ2lKKxs5KcP/5lYUsFq86Ivnf3XPr/1Zz+1BHRhP3X89Yr91LHXhf0Usten1gkoKgjaqtjcR24T//e/cv9LxgexWSSMxghqZhRVSSFgRBBthEMpPnz7ZSo9Sxjr20xf+0EtBaesbia3ffOvtPTt46mHf8RkMMaCBTUUlNSx/LwluH1ZfAV1BNoUuqMtmv8+Hgtpme0ep4uJyTj5+dMIhTL4XJMkU7mAFyt2WyH+vApcnnxMokNrRhUInCASCdHV2YEoGmisq8dsFjVxbzaZsKky//ad+xmajHPbLddhFqK5p8j4eJTurkEWLz+LG779TYhOMtLTqVmCJiYmeeet90inskxfWMf2d5rJJhL4ysDq8/Haa4c42TbCurXzueKSeezfcxxVMVNeVojdBZlMgnAwg5w1YzRLjI6OYrPZyPMWImBmbCLA4FA/0USQgeEEzSfTuWsmrlw3nR9+43rkZJjukWHMXg8VHifPPfcub7zVwk1fOY+klGHXzv1cfPE5nLVqNs27T3Cqs4eEJGC0+2iau5yvfuv7qEYbCrl8e33TCegEpoqALuynirxuxZk68nrFfkrZ65PrBHLNjLQ7Zxi0ZbKy1sBURlFPL9B0GE5hEESS0SjpVBxvrjlUbARHnoNgoBtFXYLfW8XWV+6mr3UXfb1DnHfpTSy/6keohm5GWrcSCkb54x828Porx8lzFnDFtdMpr5CYO2cG02ZMwyJ6UDI24qEMUjbD0EQPBSUOklIEU1TAYrZhMJi01B1VEbTkGNFsxOv1YrLm4Ssvh3iU3t5uUok4kpRENBkoLizAHp3k6w89x9sfdPLnn13AssUNtAdU6hsWIYwP8c6Ok8xfMIvFl5xPqq8Tq9PJ5Og4Lz33MoWFxbz43lsI0Uquv/pCHEUnOdR2kteeH+LUqRCrVpRy6QWLGBkKak22DMZcx9sENrtZuyjIZfOXuNIkJPAV1xBOqbR39Gj+fzWbwOO2UVxm5q9PNLNy1Rwa60UaKvKZM30VLSc7sBRmyDM4CUfi3P/z5xgcgIvWrsHqiuJwZrRc+6xsIRpL4s2voKZpPg0zFjN7wTIw2snKqpY2pG86AZ3A1BDQhf3UcM/Nqlfsp469XrGfQvb61DoBRU1rVWRByL0NKihKDIOQPm3FyX0lFUQhSkaZxGrNuXEKSAXMWB2ztWsC1ZFFkGW2vXUHnYe3kIyIfOP+/wTHXJJCC9bJQoRCmW/eejPPPXUYJ7B0fgmx2Ai9fSpLZkxj3sJq5i0sprTUxrS6SsT8Ysa6+xmfCGAQ/Vq1W5YlsnIaozHnx0+jkEvXMRMOuSgtLUWWsgwND2ARjVpyjopEvt+HEh7lzp/9lSMnJrls9SxN2Fc0NTFn7jwsDjPr1tzMgSNBnnvmXs4/fxXHjx/TGl11n+phaGiMhx7fQWOdzI9/cCPHjnXy5D92EghBQb6FpuklrFs1n8mJMA6nW2MYiYZQhCyiKGI2W3GaZDDmMRYXePWtd2g/FWXJAgdrFs2hvrqSxln5tBwbob29g6IiK4X5fhYvugCz3cn2fR9S5S+msNTGiZNjvPriESoqpyHaRhBNKZSUk5gUx+EuoLy6icuvvpmCigYQcmLeoK0n0H+56ee4TmDqCOjCfgrZT93U+sy6x14/BnQCU0dAQsKQs2yooEoJEqE20qF2TNkEdlHEWHITqGkQY2AKk0oMI6UDBCeHqCwtAtdaci1PT+35BVvWP8e82WtYsu7LjI5aKZohQbaeieFt3Pmtm/j7Y0/zxhPPcPLoHkbGwhjNVcxeZCcWiXLkYC+JCKxauZBFy2Yxd2kFrpl+UgMSyWSayYkIsWgas8mJ1eIhnVJIxDPY7AZkWSEUCDM5OUllWSlFxT4SyQi+PDfBVJR77rwfo7mOjbs7cIrw9rP34vQbCBqsPPi9RzjRNsnd372StWvP5ckn/0I0Gqe8uIK2tnbe/HCC1eeauOHqi3nxqTY+3NuFy53Bly9TWVTC1265VEuzSWeyWpU+I4Mnz40oCmTlBO19YcbGJZpPDNLdN4ndDPfedSHzassQM1ns+T6Kiiw8+49nCY4buOSKa5m5aDqbt2zlwN5TnL9yMasuaOJYWyvbt7QjIBJPDyAKVoxSGYFkB/6iatz51XztrnocVM4AACAASURBVPsw2fJQDJbTdzVEUbMn6ZtOQCcwNQR0YT813PWK/dRx12bWhf0UvwD69P/SBDJkMSAi5gr0mSiBgW2Mdm0lNdGHKaMgzgjjcszHl3cBNv8KECyQ6eSNF37A4PAOFi26j2WrruX1J+7kFz99jb89+S3mn3cFGKpJZI9gN9XQ2nGYGfOXQNbM3qcfo6P1XXYeOMm5627k6nt+hhzr4tjRj0lE0mx+7yi/+/0mPHaRpSuWc/31ddRMq6KxsR6jUaCvp5tgMIRoNGMURARRxiCYyGZURkbGcDucuFw2Upko1ZVlhBSVh+75OV29IlvbEhhI8rvvnktesZnXD5xgUeVsLrtsHQgSsdgkGzas18b3On1a5r7gdZFv85AKGnjm6Y2kBQGzR9ZSaM5fvZRzzq5hYKCHrKIiK2ZE0YPT4WZ4rJeunuOMxk20n5xgeFihrNjM569Yxo3XnIsajzHeN0ra6KWkMMnYwAC/+MUmRKeNz9+0lvff34TXUsO6i5agGMP0DnciyyLRaILqygqa958kHjFx820XYHEUEpMcrLvuq4BTs1XJsqo1wtI3nYBOYOoI6MJ+CtlP3dT6zLqw148BncDUEcgoIYx4tYo9QhY5so/JgY9JjfdhTCnEmEAWbASSBkw2P+WVNZhUmd62o6Qik4SzGQRpLg/8+gFyDWBffev3FJWWYLM3gX0Y0svBbSaZiWPLhtjz5gMc2fMy+SXLOP+yX2FvcKNmY1gcTpB9fPvGe3jlxddJEWJ6k4ehE2FyyT2zG+DzV1/I8uWzmT69CrPbRnRyhJFgFDlrIJuGkeEAhf588vN9TASGKSrwISoiP7zv1+w/HODb93ydbGqU8Fg7otXG+9sPcdVVV3HzPd8hM9RHLBrUsuEnJ4Ls3rFPuyOQ6zy7f8sxYoEoFoeArSCft9/ZRWdHnCsvn8vqFdPp6DxBfmERRUX1DA7EOHrsJMPjPTjdKjMaqkjHbXz03i4qqwqYt7CUJcuasJs9SGkrgWSMcp8FsyLzwsvv8fdXO5i+II8VSxZikhVs9jSxmEAyJeHyWnC73XS2D7Ln48N899+/RGmRibRqJ5r1su6q2zDaCjCabMiKjGjICXu9Yj91Z5c+8786AV3YT90RoJc1po69XrGfQvb61DoBCIDq0/pO5Xz16eQRwqN7iU8OIKRULDERi9fOeCJAJBvV7B2drW3UFFVQVzkNwTfCUE8jz7/+Bhde+jmWrZ6N0S2SHreSVQdICllM7hnYLHMwp2HfW/dyovWPlNQ3cN4VP8KQWoIgDIMvQ+B4Mzd/8U6e+Muf+WjbKxw7sRU5PIOJiVGKi30IgszB/R2YjHDN1es495xzKDvbD5KBZDDF4UMtmA1mCgr9hCMBSosLsIyE+NZ//J1jHSN888YmSgrM1C5ci91WxWR7DwNynAsuPPf0RU02jWix0X2qmw83bcEk2ug9mVs0fILVq6sw2+28t6WX195sJ3cdsnTJNK66ZC3RZAgpK7NrVyvvvtNCKgULl03jrNVzqfNMsGrZpWz5YB8TwUEUc5CmhU0UV81FVQsYj7QR6AixoKkBxRznlff20DNgwuOyYjH0kVXCGORGrJYSEqlR+vsH2bmthVtvWce5F1URHOwnmjKjWitYufZGiqpmImj5/7m1CBlMRqt+kOsEdAJTREAX9lMEXl9fNHXgdSvO1LLXZ9cJnCaQBsVCNle1N8aRUzYsxgwn9/8aofcgGdGFavGBwUyey41ZMGqdWQXRQdgRIj4cochezYzVN4JQCHYLCBP0tm7jbw/dyvz5q1iz+nLyZi5i91vruf+BX/Lv93yP8y5cSyZlxmyMgk1i866DLDj3crxmM23vP8OpD59j55Yu8hafxbf/9BwZDnPi3Q+I94+w+djH/PKxIKotywNfO4/Vsyqx+KdR3TQPn9dI34lmHIWlCNIkP/7Wz3hjj8pdX6nH7yikYk4DZzfVo5Y6WDb7h0Tjo7Qeex1VDeL2eOnrHGTrtr0EQxG+++ABFtYYue/O+fT1fszQWBn/eL6f4jIXay6wc+UFn+fd7R+x/dAxejtlkgETNlS+e/dllE5LUOitIZNOUV1dyTsb3yKVSbNgyVIuWHcJ7334Ec8/uZXFSxq4/rqLtSz+V15+k8HBcdx5+ZjMViIZiehEgHxvISMjIV5Zf4CqCvjp92+iqtjKqY4uJNVO1lzA/BWXMnvpBSiymawE5lwijl620k9yncCUEdCF/ZSh19/6pg697rGfSvb63DqBXKqlkEvBUXIdYVUMpgSi6oBIgB1bf8Izf36CJStX4y0pxOe1YRezOG0iJcWVjAWjSPHpmOhneGAbRbUegooRp7eeuQsvYLC5g9ToGEda9hOOBbE583j0T2/ROwjvb/kRM5fUkU0tR5SGwGuBtBvVUoeAzOYXf0B2+D062sOsuubHTF/5b4imAGQVkGKQPoIz7zriuFnqi+DPBbZ7oXJmNevOn0l9nY/pF62FCZW7rr+D13cqXHuZi1JfFaXTp1EgQNHieq449xfEknDfD87jkotX88oLrxFPKLjceWzetp2tLXDO3HLOW1RBZaWRyZSBXftCvPvBURbPE7n0/HnsOxjnnS2d2CwGFDnF449dxorlS+ntCRCYjGipPgYEBgaGuO/Hr3LRulrmL17B08+/SDJi4Lv3fBGXy8i+Ha1aRKbbZ0M1CIyOpWg7sZ/z1qzm8nWfw2J18Y1vfxejMcvXbr2GycF2VKMJyeAka/RzzrobaFywUusOrGQFrbOtYNStOPpZrhOYKgK6sJ8q8npNY+rI64tnp5S9PrlO4P9Usc8J+8ETx2hvfYyaxlsonVaCyakSCZ3grRceY+BUC0sWn820upmUuhNYTXZiYxLBmMhETEY2qJjECJvefpYrrz0fo1CGyVTOwPAYTz73OPVNDXzn2z/D7K9nQnkPZ6YSU6QRo6sG7ULDPUnb7kdoO/gCofACbv7O98FcQlo6RWgoTFHVXHau/wu3f/mPfPc3FyGf2oUhFOBIT4aOIRmzbCAymcFfWcW6ayo4sv0wreM1nL8sQ2PFTKKiwpKaOiasEv0tQVQ1ji/PQnlpGX987G+k0gqV1dWMjQ/hLimgKr+GUr+PQHSQyXhW6wQbiwRZsqiaUn8Mm7ORzn6J517cx61frGLZokYaG+ZhMhcyEuwmk0xht7upKK/mN7/9Iy+93s6M6S5WrDoHiyiDOMbQ4ABlRXMQVCeSEMHhcfLa65tYMbeCG794FU6rGYPJzqN/fZJwOMq5K5aSjU4QlVVkwUnG4OELt3yb6ukLALP2sqaSSax2m36Q6wR0AlNEQBf2UwRet+JMHXjdijO17PXZdQKnz8EkgmJDNUJKDSFKXrqb9+C07qJ0+t1aC6ssMayGIZCG+cuDv+KJv7zPddddypw6yGYVSkorsNj8OD3FpJIS6Wic7lOnqJtdAqYUTq+d0VEDYyNOLr7xbjBIII2Co4q2I8+zf/vTzG2az5z5XwBnJW273uCPj3yXsy76AtfddCmTw3FEbwxXfhWBEQf/+dhvuO++l0EOsvH336XzyGZGVBPXfPWrzJs/jWMHtrNl30E6T3VCSGZUns+V54lERmLYy4pZM3MeY2aJ6SWV2CpKIDhB27EOouEs4xMRTpw4Rn6RmyJ/Cac6j5JW4gyOZjAbG3jymfe46dr5nH9hJcH+QUpr6iitrmLzB9sxSAJCWmThkpXY3H4US5zJ8QmsVitmo5U58xby298+Rjgu4XR5CUc7ScYVaqpricUjpJIiI2NpPtq+HYcXHvnJHVSV53O0eT9Gm4ve4SAn2/socHpwGA3kcn4kgx2DvYhv3P0zfEVVGMwW7cCWsxmM4mmRr286AZ3A/3sCurD/f8/8f82ouxCnjr2+eHYK2etT6wRyFXJZjiEKTk3YS0Qxqy5CfV14i46DchHYcmX0EGOdu/GbMwiJDA/+6jH+8+m9OIAVa+qYubyUull5lBQ5CY8FKPXVMtQdZPmqFfR1xZBkK5Ka4Gj7FlasXILTUYbTUY2nqIboaBc7P3yRw4c2kJdv49zzr+K99Sd56HebeHX9zSw9ay44VoOaJZlJE4658RepmAx5JMPNbP37rwn0dzCQ8XPbPQ/iK6+AtEQsnMVZGCXc3E7ZvLt47P5FzKqeRcQgoI6FMdeW4BKM2JxmioqKUGUzeU1LkLoHePqZJ8ikI2SCcVxFNj7efwiDWEEm5uKjbc18/tJqLrviLAwxB/7SSkSLSCo1wr4dG7A7zFzyuRvxFtbx4dYdbNjwNqvPWs6ac87WUm1eeOlFuvsHNA99ns9E1wlwOmyYHMMMD0bYuTVMIBrmqpsa+fZ119JxsoV4PIzJ5WM4mObgwRN47W6yiRiyaEG05VFWO5dv3vM/EMyeXFuB/8qvz2WY6lYc/SzXCUwVAV3YTxV53YozdeR1K86Ustcn1wkoSq6b7GmPvWo4XZk3qU6Ih5ETGzDgRLCInOpoxpAOYZPTZOMyI2MSz76wkf6RcUobFvGTh/9EUUU1KGHGjm/hr3/+FVa7wBWX3ERppZVAONfYycv4iMTYeAzBmCaZHsNrW8TIcDN1NQV47SV0tkYxGO387MH7qWyEe+9+lLJGD5FgPfkVeSAMk4rnYy0qQcWNnNjPtmd+TXSsl7wZq1h91e2QDpJNphG9JaBM8I9fPMx3f/EOD/1gDqsXriJuNGCOSsT9NpBcZKQ4oeg4VRU1OCxeDuw9yPvvrsftMjOrrgTZ5OXAkRH6e0IM9o5w/gVOfnb/f3DwYBC/U6St+zCVtXlIySRbN+5kw/oTfOWuq7Hlu3n1lbdIp+Lc9fXbEI0qO3dtJxQJUlBSjMOVi9aMcHT/BKWlXm69bQ2NDXO4/4ev8MIrm/ja3Uu5aMlCerpyGfYK4RSEMxZ27j9KvteF22xkPBimqLyGled9ns9df5vWZyAr536pqRhzcZd62Uo/yXUCU0ZAF/ZThl5/65s69Pri2alkr8+tEzhN4LSwVwSQhf8S9uk4Y91/o9CeYWR8gnA0QnVZISebj5BJqzh91fz7Dx7B5cznhXf3gLsKECEVhFA/k/2d3HvvvSjWU3zukouoq20ENYXLIzI5NonDUozNXEImFdaq1/7ifDx5ZpxWkaKiMp5/8QOu/9Kd4F8C1n5kuQEhfZwd63/Ewvq1OEqXgm8OmMfY9Id/5+i+j7j09u9Ru2QlicAoJqOCs7iW0c42vnfrHfzjrXbUyWd44j8ep3LuTEpMbsx1pTSddTsY4vS07MQoKkQmIxzafYDWw4eZM6uJJQtnUVxVzeN/e5M/PPwuX//yNNZeXE9p9TL6RioITO6jpNpJND6Cx1JIeMjCfT/8Ay3DaVZdUEdZgQNBVaiZVsHI0KBWsfe4vcgGA5OBEM1HRhgbPcmf/vgTPHY70XCSYCDKQw//nqXLVlFVKYKkEgplyIp5TKSMbNq8hTy3iXyvBSGr0DR3CddcfwfTF65C5bSnPivJmHK5oPqmE9AJTBkBXdhPGXpd2E8del3YTyV7fW6dQI6AJEURBZemy2XixEMCHqeR2OAzpPtOkcioBMKxnFokMD6CyWInqdr4+8vrue6yG7nsrh8iC16ycpz0xFEccg9GgrR3tnL3VzZz5FQXa88pw25LMnduPfNmNeFyWUgkIjhshXhKikkZDAwMTlLgKWFsZJT+0W7WXn4+GCqQS02YjOfilifY8czV9OxvwV07i+Kl55FnmcE/fvU1OlrG+f0rT+CunoVdyCXnSGD10nx4FzWefFzTL0fqfoTX//4CUYOKPBbhirtuo6j+FpKJAWy+XJB/XFtylRmcoHnPXkRBIJO0obpGsLlEju9sY0ZpKRm5jxg26uZfRSB8DJNQw3BfGr9HoaFBZfehLTzz6j58xWdR5ElhNZsJjk/itLlRZAFZNdHZ2U8klmTXjiH+9OS1zJ9byPF90dwtEyKJQxxv7cbGMoqnxZgYC5JMiFQ3LuWtzXvZ8OF+ViwvxUSUUq+PRcvX8MVbvoknvwYJK1aLVe88q5/aOoH/HxDQhf3UvQj6zcqpY6977KeQvT61TuC0sE9jMuW82AJqWkYwAUqI3tZ9eMPv09c/QkrKVZhTYLCQzEhIkkRPTxfrbr6BWYsX58z5ZEMZ5JREOhlgeLiZgkIj217dz49+vhNnNRjd9fz2Tz+nKn8BdqK0HH+KwZODFJa4Ka3y4PFb8ecXExjPsvWjI9TXzsegHEIUndicRYgWJ+F4gkg8STIF6RTIHd385IFXufzGGdxxz7fwlZRh85YQmYjjLign92SyufhHkgRHdnH47b9gyiRoG0zx9R/+DiFuRs4mMLrNWkMnMS8PlCRHt7+DFBgibbIiSCasBidep4tdO7dQUV1G9bRGKmub6Bzs5eihY7QcPs71111NbWMtE+MTvPrGJvoGJvGl/FDcTtbsYmLQgtUQw+PO528v7KAjGOfrF/v46Y9/RMuxI6QTSaLxFLIicrKjH0GwaIk9VqeHkfEIpVX1bN25nx27exAMsOLs+UzPi9I0vY78/HzKp9UzY+4qbGVzwZhHPAsOUUJVTUhZFZMl96suq9l0UrEMVqtDu5jTN52ATuDMENCF/Znh+s+Mqgv7f4bSGdpHVXPL9/RNJ6ATmBICucWzahqjISfsjUhpBVNO2MtRejsOE2j5B6FgDFQTsYREJJxgfHwSm81CKBTimm/cQs2MJkIDfYiCjWggSjQ0Tjg8gN0ukQ3b+Lc7Hmfp5TN49M8HEOxpUC0QGwFLD5tffJaXXnyFutpa5s+dR11dDZUVRbz80nNcdslaRoZl1FwKvGhk196t5Bc5Wb5yEaPjI3i9PloPBNh/+Bi33/U9vHWNGsJsaAwpHWFipJ/y8jUoFjfGXKvYeB9H1j9G18mPmXXWUhrOXQsJP2SSYBdJxlJYXB5UKUPzzs1kg8OkRPC6fSTCSQp9eRw8sJsdu3Zy7/fvx2bL46X177D+zY2UFBbx0/vuoX/wFEdPHKOndxSDwU5DyTRG45PsOrSXOdMXsPacVXj98M7mw/zkwQ386huzuOaqq2k+ekSzzyRzF0iyhV17m7U7JY21BfQPDCOYrEyfOY+9+w7TcqKTSDTLnPmzWFzjxGhQqa+rpKSshEBCYtr0Jcw6+2ISMQW7M1977WQZDLk7Mkoa0WBASuasOlZd2E/JSadP+q9CQBf2U/dK68J+6tjrFfspZK9PrRNABVWQELQ6roiUVjGbc2b7BEODbfTu+SsTEwEmxkPIkoAiGwiFwsiKQktLK1+64wusveZSBtuasZnMhCZjSGmZVCLK4FAPRqOHe+57jq/dt4477nwH1RAlmxpHSQyTiQ9iF4Js2rCd3zzwPFISLjhnMXPnV9Dbf4B5C2rIK5qPxWLB4XBgNBrJZjPEYjEymSx2u4OAaiCREDnnsi+jRFUMggp2mex4K2+99nfcHglPwUxmz74IW0EV7z/yG3Zvf5ev33cPedXTUMQsgpzFZHOQyihYHT7tzkXvoT2kxgdJW0CRIREJYzTIFBR6+fn9DzE+DiuWrmT7wX3U10ynsa6eaHQcl8fAeGAUg2ihoKBc+1k//PAkNpfC3d+8hZqSStJKK+GUyiUXPckP7qpl1qxZdPf0YhCtyIId1ehh04e7iSZkaiotDA0Oa6k9Pl8+bSc6cLg9TEwGEEUzjRV+5sxqwGKWcDhFCkoKSCkGvAVl1DXNweRcjt1VoKXj5NJyFDWDyShor6Uxp/R1G77+JqATOGMEdGF/xtB+4sC6sP9ERGduB71if+bY6iPrBD6RQO5+mZDN6XsURBQJTJo9QyIUHKLzo4cIhyOcPNVLLJYhnTWRkARNdG7dtotbbjyLu3/yLU4e2EomlSIezqDKVq0aPDYxgYLMjr3HuPfXt2EVbsDmU0lH27AY4wx0dpJNdOO1V/DGq1t5+qn1VFTVcLy9i+/fdwvnrVtJ78Apkoko3afaaahtYN6sJaQSWRLJJJFoiInkCP3949Q1zMfpKMBsNlPdUMV4dysdJ48QCXRg95SRVZx4HW7u+c6vmDnLyA8f+BmFtbXIUgmCImOwWDRbvsnm1mI1B5v3MNHditGZRzQapaKyhO6uExhNCmbRxd/+8hpZycG0GRVEctV8fyGRSBCzVUXKJsnKRiLhNK09owwPjvHv376B81efRd+pUwSjrbjzCvnNr3dw/koPRSXFBMNRUhmBSMqAhJNX397CZCjJnOlerGaRfK9Hu2iZHB+nrq4OScoSDofxum2cvXwRbreImo1jsRgRRBMeXwFur5+AcSmLFq0EowVVyAn7LMbc56yAIafqdSvOJ54i+g46gU9LQBf2n5bcZ3+cLuw/O8NPPYIu7D81Ov2BOoHPTkBRwZCzu5wW9rmCt5Z8LqTJpCeQWp6mpeU4O3cfJBLPEstaiEpWekfjbNvRxu1XlPOH/3yQwc7DBCbHCAXSDA/HNA+8ajCiSiHCCYlvP3wTxC4mET5JJtVLKjqKklGJTfajqCY6ukZ5Z9Me2nvC3P/wX5iz5Dxc+UWgjmt+/x0bn+PZvz9OXdU0Lr/iUuxOgfwiO4GOMZqPNVMzoxaLw8ZkMEo6bWCwf1KLjrSLKWwuB8FYkN6+Uzz11Ks88OufUTdjEfGsEbulBLJpBEEgpSiYHTYMRonAqf30te5DNfgxCCJpKYUnz47DbaG8Ziab39rBju3NeEsyRCMZYnGVfH8h0VhQW7h6/Eg742MRjvQp3HZrPXfe9gW6W8ZIJIMoSAiCh2PHDmv3SfLy8kilM4TjGWK5dQMGDy+/+RGTYVgwy0l1RRl2UaUwzwVqBqvJjMPt0ppeBcKj1NZMozg/D6/bhcfpwWy2Mjg8wZ7d+6hY/kUu+9x1mO152rEio2AQFFTFQO6PHnP/2U8hfQSdwP+NgC7sp+7Y0IX91LHXrThTyF6fWieA1sMo91dO3OcMOTlZL4MaBDUKkQN0793N0aMtjE1GOH5ygL6RBF1DUcaDCtML4fG//BSbJUPLkcOEI1kk2UYsIRNLJzGrGZqPdfLoU7dhK7ySwKmPUbMJ5GSKZCxAPCZpue4efz43fuWPrLpwPr97fD2qrUzzm9szbRhMETLhHja8/iZ/f/xFLGY3V159CY2zKgm0doGYZvFZsxga78PjLySRFkklLdhsBdrCWCmboLyqlIHBYQaGI6y97hsQyXVndYN96LTXRpZJZSWMFhMmi0Jq6DidR3egynZMZgfRWIqS8hLcXgd79x5k365jZOICqnUQj7sM0eSm+WgrhYWFLFm8GLfNz0MP/gc7Tyo8cP8cLlo+h85jcTKGNJGEQGF+HXv2vUYobMTlcpFIxLRFyVabG8HkZuP7HzM6LlNabmTporm4zVCUZ8dpM6LKMv6CAkxmM4lMLskHaqtrmTd3IcFAjJ079tJxqpfBwWFWfuE2rrvhNgSjW8u0l5QsBoOCAZP2auuZcPp7gE7gzBHQhf2ZY/tJI+vC/pMIncHv6xX7MwhXH1on8EkE/qs5qayktJq91tRITqBmxxAMMeRQD5l4GJtJoLetlddeeo2+vnHGJlLkF1Uyb8kiLrpgBWVlPra9/yEn2/vJKGbCmTTBaBC7ycOrL+7guTdvZ2b9SobHDiJFnVgEB0Mjx0hmLKiKTDgcZP3G97nnx7+kceF5pBUnWaMDIjsJT3QgqhEK82v584Mv8Ovff0RNhRGLSyCrqFxy6YXMmdtEIDDEtJoyzGaRiooKbXGvxTSL3u52PB4LYxOjJGWJGXObsIgqRY21kLWCyQyCGbIGUlkBi6iQHO/kxKFtuMy5GreNkvJG9h84wp79u4hEIngdeVjMThwOiXhK4MDB48QScR56+OfkeZ3atdHrL73On57dw41XVbN0RjEm1U/3eJiRWISGurk8+8QrOAp95LldhEKjmmDPifyMBM0tJzHk7DNWEw3TKphW6iPPDg6zAY/Pg9uTRyojUVtbS3dvH+UV03C6/Tz37Evs23+ImTNn4y/Ip2bBOVx7w1dBdWgiPvdyK6qEwZCr1+sG+086PfTv6wQ+CwFd2H8Wep/tsbqw/2z8PtOjdWH/mfDpD9YJfDYCmscepGwMgSyiaAApSDY1jCjGSBlEhFQUi0sk236MtoP7cVudHNhzmLHRIBuPjRAJZ7jlxgso8BcyPByivXuAyUQYk1MkEXGwceNRnnruBi6+8CJOnHyf2GgR0YkMTk+Y0TBkU2nUjExvdw/f+s63MNVVIU2OkMxmUCYdGIVh+rr2YVZNOM3lPP/8ej7ctp85i93UrrqL22/7GmCGWIQ9W9ezbesrLFpYRV19EfZCB2bFAhk7sZiZkUACh8tCLNJFKjaEs2I+hQUl5OdXYnKUIBtdiKIJMgH6Dn6MSehBUVxs3naUvQeb8fo8OB1mpFSafF8BZqOF9z/4mBOnJvjdoz+mujafwEQ/qViEof5Bnt+wh3VLVlLpjREIBJiUvOCVsNrd/PXhQ4j5CSpKC0jmLoKsBvx5bpKJNOFogvr6RoKSwNhgLwtm11Bb7sNsUHB7nJjtDkw2OxVF0/DmF/DGm2+xeftOCkpKsTsdxFNJzaozf+llXPOlOyDXTTjX6VsT9wqouQ8Ro+a70jedgE7gTBDQhf2ZoPrPjakL+3+O0xnZSxf2ZwSrPqhO4J8jkNN3hjRpQtr+IjbkUByLMRdLGdZyz3MefEVJcPTwLipL8/CV+lFHBxnq7SYjZzh1spOD+4/gdRfh9ZbSOzDOaCBGIBJne0eUkcEYv/nl5/nG16/j4Ob3CA8HiAcl3I58hjMDTIwqqLKDUHSE7913K9Z8G8mgRCrXHCrdy+RkEhUrwdFhfE4rH2zeyW//cw8PP/pbrrzlbm1xr9ebU6i5nzdKx+7tfO8bdzKjroGV62bQNL2G4iIvWSlJOJREztoZHk1RWTmDwa59ODw5r/oY+cUl5BdW4fXUYvA2qkYyJwAAIABJREFUEO8LsWnzY2z54H08Fjul/gIEo4VgLIUrv5hjJ0/x9q4wkbE+fnXfKq6/dhWD3UbGJwOYxACBoThtzYcpKi3D6vXRNzZJIqUiK2ZKCsv5/W+fZ0KB5YvqsZJgdl0ZciaKwShQUlFOLJ7AqsYwW2ykpAzTm2bi8eahCAZMFjOz5sxjeDjMxo0bWb9+PatXr9by7Pv6+rSKfK7L7Zxln2fd1TcgG08Le6O2mCKDYgBFMOtrZ/+5s0TfSyfwqQjowv5TYftveZAu7P9bMH66QXRh/+m46Y/SCfx3EEiPtGDxVYHBAUoMjBNgzAlkgXQ4giWb1v4dCkfoGehn3oK5yHISo9Wcy4AkPdmNxeogNh7SIjG7OvsZmQjy5oaNTEyCaC/gC9esY7C/leuvW0dJsZ+3334Hl6OAru4BZIKEg0YEwU9z60F++NPbWLRsJqN9I4SDWUTCZLJGonGJbCKGmk3T3TfMX599l41bDmAvmq4t9FXS4wwPnsBmzOJzWji0fSe//Omv6T4Jl199EbPn1WJzZ3DkqZSUOXE6DIyO9VPkWs7IWL+2KFY1qIyMjZNfUIXbXcyrL6/n0P5dnHfOuUSCYbIZiXg8Sf/gAIWlZbz06n56Y1DsgI1v/gi7NcyJYwliiRRul0QmZqCtfZDx8VE8+XkIRoNWiR+fCGt3CN5a/zFRVcPI7TedgykbxWpS8HqcmvA2WSw4rapmz+no7GbWnLmUVVRjsdqpbWjkxZdeYtO7W6ipqaGxsZGBgQGCwSCKopDJZKiurmbm4su56MrryBqdmp3eICuasM8KKoJo04X9f8dJpI+hE/i/ENCF/dQdGrqwnzr2+uLZKWSvT60TiHX+joGBPlz2CkqKVmPIX5hrRYvq6USmHVEpBMnEnu0HqG+Yo1lFMKWIhXtx5orAkoKaTCHYHKjhcO58Ztu2rXT39pBMxtnz/jEt8cXnt7Hi7KWcc8H5dA8OsnnnLi033q5kUFUfsbSdJ1/8iD8+diuXX7aC8MgwmVhGW1iL0croZAQRmXg4QCSWoGs0zI8feQLCKSQphiRHsZjSTI4OMjbYR3VpOe+8vZ5Hf7mZZSvn8eK7R2iYWchDv/sVUnoCOTVMZLKfxoYlmC1GSiuLGZ8YIhIL5gwrSIrMho3vICaKczkyCCYLH+/YRUNjHd+/99v4vQ5aWw7z+Zt/jiWrsvm9hzjesp3ApAdJUVEJEQ/Aq5vbKC5wU1Jgp6ezFbPZhK+wFI+/nCPH2jnZPUwyFmNBUwWzGiqxiDL5fpeW3W+127DYjFqGv93lpaOziwWLlmEULWzYsJEjzceorqzR4jj9fr92AdDf3093dzfLli1DlmVWnP8l1lx2NVlsmrDXKvZkUQUVGZMu7PW3AJ3AGSSgC/szCPcThtaF/dSx14X9FLLXp9YJ0LWTjq4PSaUOkMx24Suqo7jiChz+a1CyTjKWNKFwLyfbtrN65Tzk+BhGixtlLIHBV67FUcbHxpEyKbx+LygptnzwDksWzdXy3CfaBzl1qoNgIMrbG3ZhccElV1yJ6LDy/uaPKHMU4i+sZ/+xHt5+7zCP/PHr3HDz5fTu20ZkZJRwXCGlqoyFIpgMRuRMmtGxMRoXzmfttdcij46TSMZQycVzxsgF8Y+NDmNExGGz8ZdH/0BrV5x5q67lvt88jZIRMYgKpCfpO7SdP//tR5pwXnnW2UyfPp2i8iKUbAqDy8SGN16j+1ACs93JC6+/SUqW2HNgJ70njxIa68RtM/LbP7/N8X2t/O43t9PdfRSTtYlgNEw0OkgiaOTRt04wrSyP6kIL6fAAjXXVTEYS7D3SyfAkLFrSSEVZAUf27OCsJXOprS7ROsl6vV4tk9/ssSAIRuoamojHkuzctY9du/dhNtu1BJ5YKEoymdQWC+eq9TmB7/F4mJiYwGQysWrdrZx98RVklNPC3qT9tstq6ypy90P0GHv9PUAncOYI6ML+zLH9pJF1Yf9JhM7g93UrzhmEqw+tE/gEApHu5xju6cYtCgjpBK1tzYSlFL6KEhrmzaOkZiWdJzqprZkDVg+kk4QnhrQcecGYQUoK2Px+UpPjWP0edr7zOj6fnaZFM097TNRErusThDNExsJa59Tdu3fjK8hnMhAgPJkllbXw95ePIIiwaKGb3z/8Y2Kj3UwM9xNLCoQTScLJJFIGXA4vPb29FNeVcOf3v4k8NIaUzZCIRQkEJzRveU4Qd3Z0U1ZWwQP3P8rRjgj7+6NMBGW8fg+peD9muRezO2dLSfLoj++nq6OXGQ2zyS8spbi8nOWXX8bbTz/Nyb2tfLx7D7ub4+ze+w/MZujrOoZJiYMUZ+/RAfZva+bGL6whlhonGPHQO9SPzZbBJBXwo6d2ku82sGJONX67REmhR+sZEEiktcq9qggIqoQqp4iFApy9fCEWi1nrsmuzWXDk55NfUKBZgNa//S47duxm3vyF+P0FjAyPEguHtZSec845RxPy27Zt0yr3uY+CggIWrfkiyy+8TBP2uYnNuUYFQi7pR0EWTFropb7pBHQCZ4aALuzPDNd/ZlT9ne2foXSG9tGF/RkCqw+rE/gnCPQffx4p1Y2aHCQxliA8IrJ0+dkcbd/C9v0vs2zWPPr6k5x/0b/hrzsbPCVgzPWTTRJSJ/HEVAwGEYPDxUR/N4cO7GbNqqWYHQZIhskYE0iJNIZ0FpvJDl4fROL0t7SwefNm3lq/BykLeQVOZs+ZR0ZKceF5q5k9cxqdJ1voautjJBwgmMgQCGawm/x0dHfQMTTIrvZtZDpPEpiYJJNMYbc7NBuKrJ6OwXQ4nbz12lb8FQ3c9fM/gGDVKvsC44z378dhTpCNphENJv70yOMcP3qKxqbFPPPCVkaCsOys6UwvMfPyq0f5H7/8ImsvPo+errZcjA+R0DiZRJz+UIq2/YMsW1xHXArS0RMnGB+nutJLetLGAy/s16ril5zTxPTqAkKTA7idNu3CRsk1p/K4iYRCVFVVaJGfOUE/e/Zsreqe6xaWyjXv6ujghRdepLS0nOKiUs3uFIsltKp8fV21tn97e7v23HOfc9X+nO9euxOx9nZN2MvYtKPhf1lxZFVGMZh1Yf9PnCP6LjqBT0tAF/afltxnf5wu7D87w089gi7sPzU6/YE6gc9MINL7OJFgBDkZwWxKcWj/dpYuWENfp0I65mXJslLauw7RM3gYg0Mla7DRNPdiSspXYvPlFq6Okg6HsXjyObhnDyXFhZSWF5EOjWEyZJFUsLgdKKExDGqG4MgQXrcXwZnHjk3vU1VewLHmgyTjMfbu3sfQUIK0BOsuX03ltAqkyUl6x0cIxDOMj6kkwyYONR8lmFZpHdiAEB6j7XgbyVgSQTUwMRHA5ck1eTLT1dPNaP8JLvrcVUyfcxZGez7ZjMLoUD+lfheTI31ISpB0Ik5vZy8TkxFMFj+vr/+Y1ze1Y3MaufL8Woxqhq/d/mWGBjrJphOa6A5H4toFxPG+QfZv7WLu7GlEk7k0IAW7R6W+xs+pI+MMpKzs2HaCfB+cvXwGfq9Fs/AU+Bw47GasohGLxYZiECgoLKWru4f66Y34CwoZGRvj0METbNq0SRPq06ZN06rzPo+XWCxGIpHgggvX8NFHH2liP/dz5RbN5hbP5r5fXFzMnLNu5MLLryUtuBCN/5+w1604n/nU0QfQCXwiAV3YfyKiM7aDLuzPGNpPHlgX9p/MSN9DJ3CmCKRbNzIaaCOa7CMvz8O2zXuZP28RBw9+TDI5ynlfvgmPrYDocJLIQBCDlKSrYz/l5SbyC60Ya2+ntHY62aREZ1ev1jBJtFqIjfXjdFlBciAnghiFGHgMKIFRDGYrg30jDAyOsnRBFTiN0N9FPJQTq3CotZOX129g7pKF1LudnBrqI5SGYNDM+JDKll3HWbmmkp//4fvUNxSz+c03sRptmriXJJlgKEI4EcPhdtFxeBe33n4HVSvXkOzsJ52WcNldJCIxIqEA8WyUdCqO02HhxIkT9A6GOHpynDc2tVJWVc2iRit2o8SN116Kkgxqwr6nf0RbjJqRRY6PDPHBG82sXD6HUGKEjGInv8TK9FofR3b2c+RUP7W107TGUEZRoKaqmIpCFw5DGp/Hjigo2BxObE4PsbSi+fmD4QiBSFSrwMeCKvkFPgLjE7jdLkxmI2NjYyxaMF/7fkZOaAtts9msJvx9Ph979uz5319rWvJF1l55HYrZh9ViwyaC0aiiCLkPPe7yTJ1X+rg6gRwBXdhP3XGgC/upY68vnp1C9vrU/woE0qRTGYxGEVE87bNWMqeft8EEwYG3CfSfhNQEDruF97ftoLppDqpiJJVMsqhapG9wguLiOkRbPhIiE6EwLW1HcXpcmEZ3UNk4h2Pdk6y55AaK6xYDLtKBBBavn4g0gJKLxzRksRlBVA3EJ5I0722hoXYG+bW5jrcCaipNNp2BrITJaod4gpbmowxOBIiGY7z4wmsUF5axdesg82bbmdHUgMVi4q6f3MyJI610nejCLboYHpggi0FLpgnHE3ywfy9fu/02rvjyDUQ7jmlCGNFE/2gYq8NHLDxGMhnA4yiht7uD4ycO0t9jZ/OWYyxe5SXfbmdGdQHzG6qJSyqdIzFCiSyk4uSZoXXSwSNPbeLcC1YghAcoNYaYN6uWnkiWDfvaOLuxXBPbeR4vu3du5+yzl+B0Gigp9WEWwWZ1owpGwsk0Hn8BJtHGCy+8RCqWpKG+HkWGVCZJT283JeUlzF+wiL17D2Czu+nrHaSu3INoEWmaOYvjx9qZHIsiSxLlpbmq/jDnXngL5153DwO944zH+sjP92Mzl6KKNux+EYfBRCqV0vz5ORtQbsul7OQ8+rm7AIIg/O/PuZSd3AVE7kIit+XuDOTWNOibTkAn8H8moAv7qTsydGE/dex1YT+F7PWp/wUIqHKubKQ9USmTi5ZUMVtMp4WZqpAa/oCJgZNI4SFsNjPH2ru56HNXg68QIiHaWoOEAj2YLXFMhihWo4oUV1FTFmY2LeCFjR8yo76Mnrb9WA0ZCsrL8FZNx18/H09BA8gVpyELWZCiJFIjTAQ6Ccd6mT6jGkPISyoZx2G3gppFTsUx5kzpavZ0d1STmY/eeY8jh5q1hbMHDhygpLCAgnwfBqNKTUM95SWl9HX1cKK1U4vGHI+kCKcknL4i/vzEVr503SL+/MJDjBzYgZIykEmD0aIyMt6L3VtJMDCEUXWTkZIcPb6PnVsnaGkZYfUlZciJFJeuWYbDpDIwNM5QOIsqWgmPDjGztoz1O7t5e0sHVfUl1BQ4mebK/E/23gPasqpM1352zvHss0/OoXKkqECOkkUFAyAtRmhb/Lv12na34bbabWzt9m9pva2YGgEFFcmhKKqoAFVF5XDq5Jx3znn/41vFdpyf4W29CPcUsOYYp07Ya6251jvn3vXOb77f++E2ldDJokbnpNGpxWgwCwumIEm+6TjnbNmAy20hFJ7HaZHCXHHqm5pxun1EwnG2PbOd2clZnDYH8UIGvV5PdXUV3cu6mAuEuO/eX1Hf0EZdXT0+i52R8X4aWxoUd5xiEYKzs/g8ZrTajOJj/64PfI5UTke2HCQRC1FMO3H7aygakmSTRiwWCx6PRzlfSLuQdZH0SBKyzBch/kL6K1+Vd02F+L8F3kXqI6oIvCoEVGL/qmB7TU5Sif1rAuOru4gqxXl1uKlnqQj8KQgIr89ms+gMWgwGDeKwnsjGkECryWCC+Z3MjvRQTgexWk08tnUH7cvWKK4rLpsdnd2F2Wgim0wxMz6KtpQlmwgxPzNKQ72fXduOc+07r6exrZGRyWGC4XmmZ0bxepzoDVqaWjfh9rRg8XWDuUbZMRif6MXgKuH0GLHmLOTDQQwWAxQzFPIJioU0qXQMl8uJVltm19ZnWbp0OTaLlWNHDzM/O0XvqeP094+SixtZs3YVHR0tjExMEsmVGJgIEy+ZFDK769lp6moD9PY+yPzwcaZ7Q+jyZjKZObTGECPzRgyGImajD5PFxJET+3j04T4GB8NsvMiDWWfl4i0biYWDJJIZ4nktqWyO0PQ4N7/rOr73s8fYd3KW+QRsXtfG2Z1ezIUITq8Hs9eH2wKBQBCvx0dLWyuTk5NkMimWr15Ba2szL+3dx9q1axW7yuHhUWqqa9AUSux4djtD/cMMBybZsGE9drsQ+AkmJ6aJxZK0tHbir67lwK4jFDVxOpdIpdqoIrcpF4poyjkmJobwdW7h9ju/zuR8FFdVidYGP9qcE73TBcYUX/vavdx2222MjIwo0fkVK1YoxF5IvNls/v0UkzlUidQri8R8Xonyq01FQEXgf4+ASuwXb3aoxH7xsFcj9ouIvdr1WwABpSCRonYhm8+hU8hYWdF8x5IxCkMPkgpO4DCWsTltPPDwE/gb23HYXXidDqqtYaq8LSTTRnbuOUFtcystnU0cOvkCVoeeqRe30dq9kpqOZRS0ZoWApkPzGDJJZob7KPnD2My1WG2t2O3d5EoeZkIF1mw4B43ZApk+JZot/vNSMkmjKStRYjFk1BsMjPTsJx6JsuqczZBOkA7PY3E7IJciGQ7x0ouTDA33YjJriaWSTAdijE3HGZvJcKo/QDQGzXVwz08/z4quanZtfR6bwUU8FiWVjlDWuyjrCjhsdRQpMjB6gqeeGGJ6KsXb37uE6YkIPm8VZXHaKaLo9xOJGPpynssvOZ9fPbSNUEbLydEA3e3NrGqpoq3ahN2qIZvP43ToFQccu82NVmfC4XQxGwjiq65RsPrMZ7/Kps1ncecnblfccob6TlDjr0ZTLLBzx/Mc7+vDX1vD4MCQUln2nHMuYPWqtZw4cZJTp/pIhdO0dNTQsaSBU309FLIaHFYP6WSSI4dOsOWd7+HWD/wdQ+PTJNPDtNR6WbL2Emb6h3n3B66jZ7DMj3/8Y+Xazc3NNDQ0KARfFhoVaY647LxSdlOJ6L8F3kHqI6oIvGoEVGL/qqH7s09Uif2fDeGrv4AasX/12Klnqgj8MQQKxQx6nZEyp7XQQugzWRgdmWFoaIS11S9SzkTRFlMUSiV2v3SEzRdcRi6ZpvfEcerdVRhMGkr6Atue38HajZu48NK3c+TYEG3ty4lkgiQDE6TmhjAUkng9LuzuBixVTRztHcdDEL2hTC4bpljMEY2nSKS1vO2q96Gz+UnnolhsDgrZEnqLHYo6CgXQOzwUYgm2P/sb1qxaQbWw80ySXCKE0WqinE4o0iKjv5Xo6CAzM2NMjY9x7FgPE2NhTpyYIJfRcta5a6n11VFT4+Km29/N0Rcf4+DhQ1iNrUTDBoq5WeLpEP7qLmLpCMnsPDu2jdJ3KsKdn9nC5FiSyekQdS1dBANhJkaHcFq0tLXUE4tFmJ4NY/PUkddaFCJcTAc5e0UrdV4LJqMWq92Mx+cjFk1QXVOLr7qOUtnArt0v0tPTy4/uPUaVE65/+zl86MPvwWwuEY8GqKmpxmI20n9yjCNHjhCJxPB6fUoUfWZ6jqGhIZwOB6uXdVLWZtEYy5zqHSIwK7kKBvLZAql4ghs+8ddc+rYPMB+M0LXSRzEyx7/88/f5+X0PMDgTwltbx+c//3kaGxupqakhFAopRa5EniN9Sd/XXnutIssRwi8ae4nUy3eRCKlNRUBFQI3Yn4lzQCX2izgqKrFfRPDVrt/0CJQpkMsX0GqMlEoaxsem6e8bUsizr8pPs/43irTGQAGr08XhngE2brmI6fEx9u3axfv/7guM9/UzNTbKM08+SXNNNauWdjI/M8HbrruaomUl5UKSdDJANhNgdnaUUCRAXWMDu3fvZm3bBVT79Gi1M1AKMjU3QSqpZdM512AwV1MW60sMlEtaNAY7lM1g80JZz8ixE4Sj86xetYJkIoTdokVLEYo5pQKtzmIlEp3GbDRgrnKTm5pix9btmDQGZicDpBJpZmKnGOpLoNN4Oe/S9dS26QlEA4yOwNSYDqs+gtECRnM1R08eoqnFxfSYhiMHBvjQx9eTjJr5+QN7aO5sxWI0kQxP47PrWLtuOSf7erHZXJiMFqqqq5Hk0snJCbraG2is8dDaVE1Ro1e06/X19ZjMVuLxJH29w+zc/SInjksyazXNTXXsefEoy5Y7+Phf3U5dQy25UpmOJcuITof5yU9+hqasUewrx8ZGCczN4HJJcmuRVctamZqdJhyLMT2TIJ0yUsoZKRfzSjL0ede/h/d+6POg0TI/cZDvfOOf+NW9W5mNpUlpClgsVsX7XnT0hw4dUrT2K1euZO/evdx7771KBF+Iv/xdWkWCo0px3vQfHeoDvgYIqBH71wDEV3kJldi/SuBei9NUYv9aoKheQ0XgDyNQFPcbYGZmjlM9J5ifnaO6ysOKZcvx19eT7PuBUklWPOetDg+PPP0cTk8tYwMDDJ46yRd/+M/kUgYMRS+5mAanycTIyGEOHnic5cvrafSuIZYHjbsaa42fZDLOyQO7ueLctezd/hS++lpFb18sJDDqdUQTeUyOeuo6zwJLFeTCihJHa7Ly/FNbCQTCvOuG94DDxdix4zhqO/BUuUjHglhEh0+OciJBNp3BoNejs5SIhcNYzTamxsZJxsIsW72MfHSO/oEeKKY4fnSS+fk8jzy2k9YlZi6/4hKC8xlOHB0nk9ejN5cZHQszMDTLNW/vIjSl4+SRXm772Fo89qV89iv3ESvCymUttPpMOPUZmtvqSZdK2KxOtLk0dpNeKQiVyhfQmY3YbBY625solsxYbWZaGhvY8fx2pianCQXCDAyMkMvm+bv/50bMZiNHjx5lenaehqZOLrriejQGFyMTs/z0pz9WilG1NrcoC4dkPIxOW6Szu4Xp6UmK6SyxeJJEukA8qcVkdJ92tCnFcDi03HDLp1h30U08+uvf8fVvfJrjxyaUBNskJsqWApedezHf+973lCJYErWXSP0999zDE088weDgIDfeeCPf+c53FNmQNLkH2ZkQzb1E7lVXHPWTR0VAjdifiXNAJfaLOCoqsV9E8NWu3/QIjE6G6Dl5nPnZCWr9Llqaa3A7jDgdVsxOG9Gj91POxRU7SokuP/HsbpYsX0cqEmFysI+zNnYrUplMXoO/rgVHbRtDAxOMTwXxeGuJTG8lnYjQ2dxCna+GmZkE/3X/U/ztF/+VYLxIPvQAdpuHXEqD19cMJjeWukZKRhPxXA5rpoDBZgODjhvedinbn4vxrW/dyIXnn6MUYFp10a0SJwayFJMRitkUunIJnd4AhTLpeACLr5Z8NMGOHc+xes0y/I0uwsFhpZptOQQao4nIXJhwKMPw0ASnThzH6zUzPHSSk+MuRYozNRVl/YalfOLOm7jv7id5+rFtfOJvNrOq+1K++O0f8dz+WdqbvGxe0UCDV4dGV8TocmMymqm26hUZkmjxLe4qZqIJNBYjbW2ttDUuY25uht27djA3I7sVSTwuL088vpv33HAN119QZG4uSLlswOasI1dyUdDV8MhTL3KsZwyjU3O6Cm2prFTlXbtmJTNTwxSKaeLxAKayV/G9T+c0oLWjN1jR6wtojWHa2t3cdNMX+M1v9/Odf/8+gUgcpxNCMchprFz/wRv5m7/4ENXV1QqhF5vLH/7whzz++ONKZF52CNavX8+3v/1tRZYjJL4ixVEj9m/6jw71AV8DBNSI/WsA4qu8hErsXyVwr8VpKrF/LVBUr/FmRkBIlGJTaTT+3obwlcRqYTKjJDoGAgFFh92vncZdNrCyupY2h5VSIkgmnaOosZPK6bEXtxKNzyhyFJ+/ke07j9Lctp7WJWvRerzMn9pGb99xwqFplnS14Xb7GB8OYtR66OpYzcP7p+lsN5MKH8OmSzHc28+zW3fwpX/6PMdOHcFSv5rNF74dSi6effhxWlvq6ThrBWRT5BMpslV57Hj5+sf+lv/84TZ8PuhY7eGiC1extKWGruWrsbqs2F1t6P0rIZUT3QyxuUkcniyaeBzsbgZPDhKIJ9m4ZTPZZIRyPqEkuOpMXuKRMC6HXdm6iE9PoC1kmRofZce2Z5mYjlAolDjZM8H5F25i9ZqzePLpZ9m+vZdzzu2mutbE6MQ8kViRRLpIXV0dNquB2lo3JkOJWosenUGP0WHDW+3HbHdQKBTRaU0KIZ+eGafnyDG2PbGTs87aiMPl5eiRF+lssHLbTVcxPjOB1eojlgxgc1swWpdy1//aw67Du7jy3d1oM9WEpwI01zRQ0ubJ6TLMRwKK5ahRYyOQDOCyOsini3htDowGDdlcjCq/A6NVxzNHC/T1SeJtXMmvkFwLo9XGV7/2Na648nJMLyfKPvzww3zzm99UNPYSlZeEWXnW22+/nYsvvlj5Xeac6OpFa682FQEVgT+OgErs/zhGr9cR6qfU64Xsn3Bdldj/CSCph7zlEVgogahUGhWyX7EmFIAkwp1MJhWHk3A4rMglrtp4MZi0oE+TzIwRjo+ho4xD60abN3Fy58+xOzXUNbix2mwcPNJHS9sqquoaCcdjeM0r0FtE0DPP4PBLzM8PEo8FlGt3dnbz/JOPs2HTzay/5pOQLnHs5E5OHnqOzctX01LXBW21pKdHGB4Z5+TJEDfe/FmwWiE3SqY0jN5h5al77+dHX/9X3nntRSxdt5Intz/L6MAY/+OTn6JYMmF2Fghn5rG63LR1rsLqbAO9V9GNx7V1FLPTjBzcRp2lQE1rLRQ1FIsaMDnIhicxGXQKGRVsHDa7lF4lFY+z47lnWdHtU/AaHZ8gHIoyNjbB2Zu2UFNTy86du+ntmSBX0FHlbyKVLtPT28/bLj8fl1OPyaSh1mbB4XYpZDmv0eCvqaerawl9vQP88r5fKcm4tV4vhYxYjlrQGvTEYlNcf9XZ1Hm0zE0VyRTzOLxO9OYqjhyJ8l+/2E7nsnZqmjSUJQqfLVJIpcmXMpTMZZ557hAru1tO1xPQmaj2OSgVk+SyCSWyXt/cSSan4elndnJqLkMoXMTWx6wjAAAgAElEQVTtshGKJDn3/Av51Gf+h1INt7rGj91o5q677uIHP/iBQtxlTkk+gHzdcccdnH322UpEX9rCxaP8/Epf+7f8m1QFQEXgFQioxH7xpoRK7BcPe9XuchGxV7s+8xGo2AxWigH9oWqfiUSCSCSCfB8bG1MIrEgr5ufnMZ34DudeciMN51wHFvGR15HOFshmxGFSi27sCfbt24rBkKattYnxiWlC4SRtXZ10LukkbwpgM9ejK1Wxc8dh/H4/S7pr2br9AYLhEQ4/vo+333IDK87dSDhfxmTx4bXUoU1DIhRhfnovZoufaLLAg0/8kvd/7H1U17Xj8p8HxUbQDfL0j/8dbWYUt6tIqiC7CW5+dvdjNNYs5V3vPZuq6jqyxSy5op6Tp2YV//aOrnocTiu21i3K84ZDIdpaGlCqT0lp3Wzs9OBq4lLeVbEDis3OYTBZMBhNnOrvUyL1azc3kxwZUarsyoJJSH5jfYPy8/bt2xkfSJJI5Siip8pXz8joECOj/Zx/7kZq67yY0aEzGNGbbNQ1tWCx2dm180Wee/Y5xZWmrbsNv9tNYGaaUCxOppxjzboubv+b95MdP8l4X5o0QbIaPW7POv7pKz+hmCvS3OzD47JTclgoxGKQTXPWhtUc6T3JkeO9uB1+EuEkHocfNGli6Rka2mqobWjh8IkZdu8eZmIqSUaTV2oW5Apw083v47Of/XvcXo9SrXZqaoqvf+VrPP3000okXsZWFgZr1qz5vfymoq0X0i9zr+JlL8m2C33uz/x3knqHKgL/9xFQif3/fcwrParEfvGwV4n9ImKvdn3mIyCR+kqCYkUCIZF5IWISMZWfpbiQSCiEfEmk3mq1KueIs0ls9EvUexpxG1uo8y9j/ZarqFt9EVi85CQOv+sHjA4fx24tYDHoiMcyzM4EFNKWLWZoXd9NfYMHZ72Lpx78NW5nI5u2vJeBwxFaG9dxbPIBzIYUwal+fM4qqrztlMwmxmL99E8fYINvFUazSSHl27YfZPnqczjZN0hts5eO7gYazR2kIuOMDLxIOjmFp8qL3dVMKm3l29/8Ees2ebn0ohvw1XrI5bTc87OtXHndxcTSfeh1Bto8VcSLBuyNK2hdfT65kgGj1giFJJG5SaymlOL44hRxuVarOMkIQf3d737HRRddhEOjw+BxUY5GKZUK6Jyi99eTnZjg8OGDxMMhqrw1TM7MotMbFXeY3Xt20NXdSm2tT4QtWKxOGlraCYaiPPLwE/Sd6qPGV43X6yWeQLnG0MAg6zaey+PPbmMukOZ971rH0vZqLr/gKqy+FJaaeu76t6d54FfP0tlpp8lvp87TymA8wa6t27j9lqv4iw/cwoO/e4w9Lx1nenyOtuZOwoEpLDYTTe3NZNCybdcBDp2YJ57VkcsbMemylDQoUflNmzcrc6Szu4uHHvoNn/+fX2RieFKRDInVpTzbNddcw5133qksDIXEV+Zfxd5S5qAsMita+zP/HaTeoYrA4iGgEvtFxH7xulZ7VqU46hxQEfjjCIj0QdpC+YO4lrS2tiqkXlxVJHItTiUStReXk7m5OX75i59z2YVnsXlNPVb9HPlsAIvdx6Zzb2TTFbdCYYi+nU8xPzWEJl+k2lNPJJhSpCupdJxg1kOJKE1tVgaGD7B69QpWrjuXg7tO0dW5GsfSqyEVpxzo4ciBB5iY3sey1etxeDYwPKyhTywda4voLDNkswEuOP9y4kEdk2MJxkfmSCYPcO3VVzA9NUYiGsTlcNLXP0jX8jUE4jG+/73fcsH5V3DFtS0YrXG2PTXCX3zsDh78xd0M9ec569wOXtz5HF1NDVxy0cX4GjuJl104GpdT1FehI0IiMk8um8Ji0GLWa5gcHWZ8bIgtF19EIX66EFY5nyOVjEE5j63Kq0TIt299Gl0hSrFYUhZSQmbRafF43Lx08AArVi2nsb6DkkbP9h27eOqZ5zBo9NTX1WG3WLCajAQTSfQlOHHsFN3Lz2bXgWNMz4SoqzJRzmQx62Djhe2s3LCRn/5sOzq9iYsv7sZmKhGfh2//5Fm6GuHX9/wbhw7s5eDRQebCWWVjopDOUlVTxl3VzMh4ghf2DzAZSBNIpihrSmhNelpqmpWEWK/Pg8fjUp7jX//t2/zi3nuZnw/gcniUOSR//+QnP8n73/9+ZZ7JglGIvZD4P+RX/4d2jv74LFaPUBF4ayGgEvvFG281Yr942KsR+0XEXu36zEdAnErEvnBhE337nj17+MQnPqFEWm+77Tbe9a53KeRevMdXrFjB5s2beeaZZ/jcZ79MAQ06k55lq+o4a4WbBkcCRz6MS1PCteQyVq/opKu1ltnxaTIxKWyUx2wxkk7HSRTixCJFXLYWZmdCVNVY8DeUiWROcs6Va4lPG8nmrbg8SzDUdhA6dZI92x7m2ks2EpweJVvnVnTk0yNp3A4zjU16stlpDGUzJoOH8fET1DQ0YzI7mR6ZIBEIY7XplSTRrnXL0GqX8tm//haXvM1PQ5OBA7vT3PnJj/HcnvvY+uQIX//pvzI3MEBgeoIdzzylaNnFynP9+g0US+BZewVayQwWLU4hA5k0zz35GBecdy46kxksEJ+fw26zoHE5Th+TjivHHzq4H0u+zPDwMNXeKkrlAulUlpqGBqLxBLlCifqGVu6/70FOnurH769XLC915QJGLZSKWQKpSc7fsplwIM7hoyMcPD6By+Nm89oVpKPzzM1mCUWnCMXzrFq7hvbuLvSmAntfOsATj4+TBa6+oIk7br2cUycOkcyYGRgNo9HqaWqsxe438tvf7aCvP0m24Cael1LDUuErhc5Q5ud3P8CmzWcTjYaVglp3/ce/86tf/kbZTZB7ld2drq4uvvrVr7J8+fLTRbZetrRcOOeE4FfIfGXnSHXGOfM/P9Q7XFwEVGK/ePirxH7xsFeJ/SJir3b9xkJACh0JqRKZjLje3HrrrTz55JNKlF5I1qWXXqo4m6xevVqR54iG+je/+jb7Dk1x8HiQrBjO69I015RY1+6go86FyVWL2VSkud7N0vZ22ppaCQWCxBMBDMYyuoJOIbQStU1l0hSKZSLhBOFoitbWdrq6qrB68wQzk/jq2hg8leBHd93Hv33znxgbPERG46e+xYDBElZIcSSopVQwYzZqGJ04gTHnw+i0YXJaaar2M3Gqj0QwSNPSNsLFFD+572nu/sExvvTFq9mwvoO7vrGTi69cQbSwh4lRPZ+981amQ0ns/hZMdi+ZWJSJUweIjvZQY9WSajxLuc+Wti40Xj+JSfG3H2HdhZeSmJvDZkii0etAUyIVj2K2mdEaNKDX0nvsGKGhQcxGk+LBH4tEsDkkydhFdW0TP73nPvbseRGrzYnD7sHlclMu5YnMTuGw6Vm7ejknxsbICKmOxClrLQyMz6ETUl7jxmPWUbLYSEQLeJwu/LUO5iIxfvDzowqhL2nBoDVy2TnNrO024bIYiCZ1FHETFulQOcvzxyaIRLPEUyXiCUlylmqwBXTk6Whr4Pa/+ltuuvm9PProQ3zjm19jcHAUr8eLxWKjxl/PVVdfxqc//WlFhiPEXXZ/fGJNJP2XSr+3uKzkeMjfKxH8P7QAeGO9o9S7VRF4fRFQif3ri+9/d3WV2C8e9iqxX0Ts1a7fGAiIxEaiq9KEYAmJn52d5SMf+QgnTpxQ3EokeVb+LseJdvyjH/0omzZtwmKr5dD+/RzYu52X9u9gz949jE0nQdsAmhrO6xpn7aoO/D7Rpcepq66irbWB2noHbp+Z4nxWIXjBUEQpdWU0uUilIJkokE4Xmc3Mo8uVuWDDOur8JqYjw3zhX77HF779fbpWXcTc3p/S0zNJWeNh/YYtuOt9BMJToNUribrjB/opOUo0dfnR5KKsbW1jcmiS7fsOcvf9Ozg+APqilfff1sDyVWam+2r5zGc/wfYX72d6uI7Ozhguuw1dMassejy+Oqqal/Dc3iP0j89wYWuR/qFxLE4fzV3rOHBiiAsuv57mjjVig48+F6MYi6KzmpWKtgWpalsuYnLZ6Tl6lNjoYUqFPMV8jraWVnQ6I7PzcR5+bCt79r2k+Lx73FXkC2UmxibJZpIsaWugscFDOZ/ihUNpQvOTFDIZWjo62LX3JcWRxlRO4jAWiZkC+K3LSUfjNLdbSEiC8KCdB545Tkkvz57HUk5x6zsbWLeyk8mZLMPjUZLpNCNjI5yY8ZDOxEFbQmMoiZIIk06LXe+gtbGVv/r7TxGLR/jG177K9MwsLS0NlIpaqr113HHHx/nwx25VxlfI+kIiL6S9kii7kMDLzzLPxHpVLU71xvj8UO9y8RBQif0iYr94Xas9qxp7dQ6oCPzvEVhIthaSr1OnTimR1iNHjigRfCFbsgAQZxyR6ggpW7JkiaKZfs973qPYF87MzPDiiy8qUX45r7e3l0RCi9lopK2hlqVtdbTUmvG6injtBcyWAhvXrle04ga9lnwqQyaVpZyDsthJFrTMZaKYrRZO9PfQ1t3JwMgw88EAf/Ppzyj3YHRfyq4nvsCXvvg91nSfw9p169h0pYGuDQ3kM34MhRRTQ0kiAT2HDx1hxeolPPTIo/zsZ7tYv24jbsco2w+Fuf6SaupsPiZzRv7mznfR3L4OPHYG94wwPTvE3PwAFluZ1uZaykUtx4/10tm6lPVXvYt/+4d/UHTxK1Z28dijD3L2ppUsXdqM02nD1/ZBCYuDWQvpCOjzZOSZHBYGB3oIHtuFw+bD5aqDsoVtz+3mmWe3otGUae1sw+NwMzE5jk5fJp/NKLsl3R3dPL9jD5FIlMD4CK6aaqYiUfJlCyd7pmiu8VHvs1PlMhBJRwiHbDz/4ghf+9L1fOhz7+Hw1se560e7eeypIH6nifHJAEvqDdx447VEUgme2bOfwUCC+UgBfell7f8rplBVVRVNTU3KuEsStcwJicTL7s7atWuVReHll1+uetKrHz4qAq8jAiqxfx3B/SOXViP2i4e9GrFfROzVrs98BCoSCEncFP2zROcrkdSnnnpKcXeRJFoh6eL+IvaEQuLE6lK+S5Pjr7rqKiU58pxzzlHInSwMhOA/uvU5eo6fIBlJYNFrMWnzdLRUs2xJA0YDuA0Fmpvq6WpvoLbaiUVfppTNko7HFYtIrcWl6NGjIg2hzMjkuGKVuXbjBmaC82iyfhzVQzz0u++y9fEkx/aCzlzFlTeuZssVVdz4tpvI55OkEyH0WgPBQIzvfe9uMrmicv/5VJHnDgZ595VN+M1udvdOc9lFXXT62tA31bF+VRduVw3oHZw6fILB/l7a2qrpHzxCsZzgwosu5ZOf+Aw3ve9mrr31QwR7TicVj42Oks1msLUU8XrraKjrwt+wHMy1kLOCzkVobIb45D1EIglisQL79x7l+MleRZK0atUKDEYtiXgWra6MQafF4bQpkeyJ0QnisSTZbIFNq5dhdjk4OjDIxEyMY8eGaa2vxWvTUs5HMLqsTI6bWb3Bx8c//nZ6D82w+4WdjEdj7NhZoq4mh1GroZQvKBHy2XCS4eksaaBY1kK5pDjYyMJO5oho5mUBKPchBaZisZiy2JO/NTQ0KLs5kpOxatWqM3/yq3eoIvAGR0Al9os3gCqxXzzsVWK/iNirXZ/5CFRsBityiEoS48Ikx0OHDiEkf+fOnfT19SmRe4n0yyJAyL78LMRPiKHIc9773vdyySWXsHTpUh7d/jg/+P4P6T05hMPiZnx0gnBwHl+VC7vdxqbljdgsOpwOLdVOLbU+My11ToXk2yxmspkymUQSQ1lDKZtnYHSYzlVLaV7aRSgdxeaM4jD7eeShZ9jx3B7yZTt7DwYYmgStTgfFIj/64e1s3lxDOhqha/l5PPKLh3niyd9hskkir4/thyK8+8pGXBorj+8/xeYNNbS5WzG1NmA3ZWlvW0Zn+yr27zvMkYMHue1DNzE0dJTe/qOsP+ssvvzlr3LzTbeyeuU6jAYLRp0RSUoWbKfDp8hlS8QSadralmE0OfFVN1LdvQI0Oo4+/mNOnOil99QQoyNTrF67nnA4SFlbVKwzbVY3kXCQ9evXKfaY2XQah91FPpunpaWNcjJOKBnhxOAwJZ2VqakIHocTn1OD3VomV9Yx0Ffkg3eezfp1Ddz7H73o9HrSxnl+ePdRliyFzu6VjE3Mc+zULOksZIuylDJhNNgolMS157QlqkiRZNEmUXqx9xR5ljQZe0movuWWW5QFnhScknkk5/0hx5sz/12h3qGKwBsDAZXYL944qcR+8bBXif0iYq92feYjUJHiLKz6KZFsichWSH6FnEkkWooNPf/884pDjkTxhfBVPO9FiiPnSBPyd/PNN+OtddI/MEwklCGRyjM3GySbLyjEd3JoQLF/9LrtdLfV0lzvpMZjoMZjpLbKgdtpoaXBTZXNSZXFjjZX5GTPMVKaPGddvIVwJoJR76G2rY5/+cdv8dBvj7FmoxecWfa+lGSw14+mNMe9v/gWV161kucf+xXBmQiToyHGRqfFx4Z0scijOye48lwXjc4ahuIlrrliJfm5HIdmxlmukHHw1zo51XOQqckZvvylbzA1ESUUSNK9pJ19+/bS1t7EQP9JNLoC/hq3cu96Azj1K5kPzHD85CE6lzQTTExjtuvw10pl2wK//OF2pYpsfX2TUtxK8JyZncDr9WA0aamvbWNsfETBdW56RvGE16JR8I1G40RnpwgnYozPBDA5PASDKaxGAx6HFpdDSyJpZCaQZeWGKmqqzaTmnNgdLg71H+WxbdP4veCucTA+G2cuBiazi0wyjUZsKIW0k1dckySxWiRZsliTe5HEaVn8ydhLUvX111/PeeedpyTJSpM5JAsBmUdqUxFQEXh9EFCJ/euD659yVZXY/ykovU7HqBr71wlY9bJvKgSEiAmplIiskH0hZRXbQXlNoq9C7OQYIeUHDhxQKqfu2LGDffv2Ka+JTEcIoERwK9FcHbBs+QqWLl2OyWwlU8wTDIWYnpkkEo8xOx09Xc21XMBpNdLgd9PaUENznQ+P04nXM097XSMdNQ1EZ2YVWY3FbeTcqy8kngxhszWRyxS5/SN3MjMXY8XZLqZjUZ5+FpIpC8eO/ZSu1lYwa5h66Vl+dve/c+TwFCuXbWFuRk8wc5Jn9gV5x6XVNDj89IayXHfVaqxZC8OZOOet20Q2FyOdjbB3306Gh0Z5/623M9g/g9/XwtXXXIbOYoBsksmpEWLxILHYPMViDoNRh8/hVnY4+vsHOefc84jFEhRKRShrmQ8FefCXT9PZ2Um5rFEkTy6XA5fDhkZbYunSbgaHxxWszQYTtbW1NDc2KbsmWg0Eg0GFxLuqvMxHY8zOJ5mbjeKv8lHl0ZNMzOC0dtE/3kPvAKxfW8+tt53N3Gychx7pYyYSJJXME04XCIn2xmCWQgaKx76mVELGrvDyLO/o6FA09VKgTJxtZJ4IsX/729+u5Fhs3LhRmTeVKH1l7ryp3iTqw6gInGEIqMR+8QZEJfaLh70asV9E7NWuz3wEFkbqF1oOVn4Woi4a60p7pQWhyHSE2D/33HNKJF+i+iLTkAWAEHxNTkMyk6RMiY72NlavW0k8HmN8agSr1Uy67ECn0VHIFgjPhZibnkJDgRqPj8aGOrray4hh/JruJWhyKVYtbaW2zo7bY6JImuZlNn79X7384+fv5ezzoKXTxu7dWQ6cLHD+eefzyPMfYm4oRHIuqhSDmpnuYdeeQwwNakjG/aTzY2w/FOPm61qotVbxxEu9rFnhpNZUg76plndceRYupx+TsYqxkXnmgkG6utt5+JFfotUVWbmqm/b2dtLpLNXeGrQaAxQNRESrPjSGs2qWTDrHyZO9nLflYooFsJpcinXl3FyAbbv2KQulUqFIPBHF5/GyevUqZeEzMjKkLArC4ShrVq8jGo4q0qdQMEAul6G+oZag+PI77UTiGebmk8zOJnHY7NTXOSiWotiKPmaSPezcB3VVLm78Cz9jo3H27NYwl5lGW7ITS2XJljToLGby6ZSyk2Aynbbc91T5lN0BaXIvFfmVSG/e/e53K7Irt9utkPxKkzkjMqRX1kc4898N6h2qCLyxEFCJ/eKNl0rsFw97ldgvIvZq12c+AkIUK9HXhXcrpFyavCbtD/0u5E0SZ4XESyVakeYcPnyYhx56SLHJFGvMQh5lYZBIxkjEo8q17HYTS7u76e7uprq+kfHxScZGp0incorMI5FOMDs3QyYZx6ArYdChFHha2tHE+RtX0N3kQl8I47UbSZAhHS+TyQwTiPRw9KUy/Sc7mIjPcO5lNn79zP9L396dlFIpzGUNw8MjnOibpn8kQiypx6KF3zw7xjsvq6K7tpWXRkIs67KSnIwxmktxw9WbcDqqaW9dRXV1C3anG63LzFO/u5eZ2TGamuqVKLXRYFB82/WYaW9bokTOf3r3z7njUx+jVChw+NB+lnS2kEmHFQ94v8/DyHA/Dz589DTORj3pZIqVy5cq5P3wwUMKblV+FyuWr2R6coaxsQmC8wGSqTirV68kn88xHYgQS8QJRZLkcxaCwQzJeAp/jQObTUOb20vbOgeRlJsXXhwgkhhnbhYyxWbm0mPKZkmlaaXoleiTAKfTroxFd/dSZeyFrEuSrOzMiORGCP2WLVsUaVAlH6MyHyrXq+RvnPnvAvUOVQTemAioxH7xxk0l9ouHvUrsFxF7tes3BgIitano6IXMLUx4rGjw5UkWRutfWRW0kmAp8pChoSEkkv/rX/+aPYcOkkqlcFgt2K02ktEEsWgUnSL0gPaOOlrbO+joXKpUOx0cGaZ/pI9cURx4rLzt4ncrVUy/891vEZufwqqH89f6OW9FC7VuC85GG8mIkTXLNrBz5+P09B+gqLGzc08Io9HEz+//B9pa7MQDIzQ2dPDU7/bxzX+9l5p2Pwa3FlNawzP75hS7y9NSnBzvfudGmuwNxGxGTuw+zHx4itp6F+1dzfj8tXg9dQz0z1DI67jo+ut5+sH7KOQTaPV5wsFZJeIu5Py73/0u37v7YalFxaH9L1BT7SYTm0enydHaWM/A4Cme3jVKIhrB7/czPDRAja9akTGVCmVaW1txV5kV+c7QwAiB+QitzS20tjUSjYWIR8L0jc+RzmWJRrOkUjqSST2akgZvlZVcIYYzF6d1jR1TjYMnn5hmZEDkNQ60ZgfR3NTLiwoNhWwZWcLp9VrKWiM+fxNOt49IaExZYFRqHYj0RixOxfVG5snCOVFJmBUZTiXZ9o3xDlDvUkXgjYmASuwXb9xUYr942KvEfhGxV7t+6yCwcAEgPwsRlCjv/v37FdvLxx9/nOnpaSWZUiK8cow0IbES2ReJR1tbm5KIKYuGyclJGhsbFZeV888/X0nWvOuuu/jP//xP5Twhj0Iur9lkoLXOR4OQfD1YTFYiySL7jg5wrH+E6647l5s/chmZ5BhmWwdf+7v7+F8/ep5rLl9KrjxO1r2cnU/v58YrO+luqGag5xgr1rSx/Ox2MGXwO95OLl9mYmKSaGwODBl81Q4OHj5MV+cyrrzxnXz6E5/ilps+wPr153Fy/yFSsST9vaf44X/+gp888kWmp+eYHJ1m1YrVlMVhhjJVPhdzMzP89tHdysJlfnaOwOzcaTtJnY5lS5YqGAVCot0fQ6st4XRYEa17IBBifHwCndZAMp5lLhAhni8p9WCT2ZxCzu1WM6Vinlp3ExOzQQamwsyE06TyGkXPL7438q84Bwk5rzSRz4htpezUiKWp3Nvo6CjNzc18/OMfVyL14mFfKTr11pnh6pOqCJx5CKjEfvHGRCX2i4e9SuwXEXu167cOAguJvTx1xQ5ToroSsRepztatW3n00Uc5ePCg4poiybYSDZZjheDL34RYCpkUIikFsIaHhxW/9BtvvJGLL75YIaHizPO+971PIZ/lfJ6OJh/nru3kws1LFWedU6cO0t7ZQr5YQJvS0bXCQNtSF88+1cc/f/EZDNoG1p9TTZKDPLNdRzBQ4B2Xd7BiSSvB2RlMZnD5jTS0VWPQZ2hq7Ka5cRmxeJYTJ3qoqW1iz84j6HUObrzGx5e+8j1ufPcHufTa9xFP5sGop6QvMDjSS3JmiumpWWKRCJdcfAFGHaTTUVxuM+HQHI8/fZhELK4sbtKJpLK4mZ+bVZ4zlUgSi2dwu524PU6mpiYxWcyKjj8WTREOR4hmJN9Vp8hmlCi59nTlYIvJrNhOHjk+yWwoznggSSQNCqcXf3pKiutNJTlWxkF2DWTBJAsyuaYsMiRn4rLLLlMcji644ALlmpXxlXusSLXeOjNdfVIVgTMHAZXYL95YqMR+8bBXif0iYq92/dZBYGHi7R96atFbC8EXRxWR6dx///088sgjSqReiL2QSiGXExMTSuKlkFQhl8uXL1eScYXwyrlCLD/1qU8p5FP0/Q8++gJf+fzfYrJoKKSinHtWEy21VrpbfaxbvYxyNKbIYgzmEpHkBCarEFcjO58b47kd09TXeVm9fgnpbIiRkWGWdS9Fb9AxOTXIpk1rqGqcoK1lBTXV7Rw4cIKBgWH+5z+K3WWMnuNjOEop7nvwx2w4dwmbLzoLjclASevCaGnEbq/H7/QRn5vhxLHD+Hx2UskgVitU+52Mjgzw8KMHMOr0Lxd90tNQX8e2bVuV3QrJSajy1ii7H1a7jUAwRLFYJpUpkskWSSUzaFw+Cikp/gWlTFKxwuzqXk6+pOP53Xvom8kTTxeJZ0CK+Yp3PqUyGkoIvZdYvZB5WTzJ4kL6EtxlZ0WKT0mC7A033KDUJZC2cJwXJl6/dWa6+qQqAmcOAiqxX7yxUIn94mGvEvtFxF7t+q2FgJC+CvGr2B0KqZaEy4WkUIj77OysQuIlgi9a/J6eHuU4ScYUgi+LAIkWS5PIsXytXLlSeV1IvRDRv/zLv2R0ZpRPf/Yf2LzlfB5/5El0xSJei5FMYIobrr2KZUvKFPOgLWsxGjR0tDAOhmYAABhmSURBVDbQ13uc0eFeDHoNtd4tHDt1iNnoFHavm7r6dqXAVDIWQq8ponfkcDq9LFu6kmQmSm/fYW794M2KFIaykUtv+AaZYD/hyHFe2v8I+XSINcvX4zI3kI6X0DkayeUzTI4NU1/vI5eJ43AYsNvNHDt6iP37x0jEojQ01il2l0ajTnHJsVhNtLe3YtRblIRkrc6IOMvni2JzmUCjM2I2WynripQKWQrxGF6nC19tA+OzCfYd62cunGQiCkplAbEv1RlOy3AK+d8Te7PNhs/nU/oUQi+7JVKPQBZQt956K3fccYfyesXlSHZVZCzkd7WpCKgILC4CKrFfPPxVYr942KvEfhGxV7t+8yPwykh9pahVxQf/j/mZi9NKIBBQZDo/+tGP2Lt3rwKaEEuReYiUR7TeFdtNie53dXUpnuoiBXn+6ae58NJNfPnr/87qDWezb18PX/jsZ9m9fSt6CmixUO3V85Hb3kZ9TQqPNYPHaMdna6OtbjW/fugnlA1ZtNYyJYNOSULNZ8BptVDMpZgK6dCgU6LakeQMNmeeOz5xG729PWQyOZpXrcdpraHG1YlV52Z+cpyB/hdIJPqorbPgrN3A2NgIk+OjbFh/FppyiWK+oJDlSCjMow9vU4o6ieQom89isZgUUl9TU6O40ISCMebm5jGZ7cwHI4rLkJB8p9NNsayhmDxdFKy7oxu9ycn2vUc40jdLpGAmHM+D5rS7EToR3kgl3rzC9A16sJkt2N2e37vaVCoKL1u2jA9+8IMKsV9odVqZzYJ7JUH2zT/D1SdUEThzEVCJ/eKNjUrsFw97ldgvIvZq129+BCpuOH+MwAsSQsolgi8acJHRVCL58vdKMq3o7//jP/6D3/72t4oURKLIEp0Xr3Sx0BQSKz/LayLP2dixhAPHTjIRCGBxugiG5vjwHR/hqisv5qb3vodNF69h8FiMuYkEXkOe669uZc1yO50NzURm88zNjfDJT32UbD7E4cMH0ZSNxKJJotEopWKGosFLPJZBr7Nid1pIpaMUyTE0OMHZG87hogt9GA3VzM6Ixr0Gt78RZ3sD2dAI+w/upJwLEItHiIUjbN60Eb1GJ7W4sNvdjI2M8exTO5TFi8lqUYo/CSbLV6zg+PHjClaReIFkMoXJaCEQiGAymhXsdHqtsqvhs+mpb25lLpRm50snGJyKEy0YSWS0UNaBLit2Ri+H7UVLAxJsd9odOJw2cvmi0o/cg/S9Zs0aReokScwyJrK7ImOw0Ke+svtyeiNA/e/tzf8uV5/wTEVAJfaLNzLqJ9/iYa8S+0XEXu1aRUDIoVKoSqNRdNuvbBWdthwnRFUSaqWJJ7446fzqV7/ixRdfVMisyHBEAiLkXqQ8irtO0UxTYyN19TVEo1LRdhRvtVvxeX/f+97DVVfdRv/gCW666QKGB0KYS6d57hUXb8DjLVDn9bG8uwGvrcTStkZsJhvzgRC5cp6h0T7FCz6f1ZKI5xUSLNF0k8VGKJhEp7GjLUTo6G7EV+embUkb8VQWtG56e6e4//6H+e7PvgmJKD1HDyhSoHg0hNftweut4sSx42x9fDter4+SUsJL8goMlMoaAoGgklBcNHiIRKKY9GbFD9/nrSKfTVGQCrxWM81tq9m2cy9HB6eIZHUEYzklOdZgNJLP5UCvOf3AEq/XahQcDQaTMhayIyKYSw6DEPurr76az33uc0qFW+lbFlCV9odI/h/Lq1Bnv4qAisDri4BK7F9ffP+7q6vEfvGwV4n9ImKvdv3WQeCV+vrK74LAQj22RIAVkqk7LW+RtlCHX3ldiGaF7G/fvl2xuXzhhRd+H8WXaqii957IJiAaQWc0YSiVWLlsJUatlRf2v4RBb6Wz28M/fO4L3HLTbUjXd3z877n7J98Hoohxe6PDxsXnraXalKPV58ai05ErFzn7vI3UNlWTnOsjFsuRiKfJ5tKUtFmlMJROb1LIfkLfQDodJjg3zNL2WprrXJx7wTlk5mf46le+xj9853GisQDDQ8epr3crBarMJr1SAEosMXuODDM/H8RssSqyG7PNTiKZYW42gNlqo2c0gsNqo7rKTzIRw2UzUy6kcdgNtLQ28OCz/fSPzTEWyFKWqreK3CaHkRIWDURPO1si3pYuh1WR8AjumWxewU+i9ELgxcry9ttvV4j/whoFMh5y/MKIvSrFeeu8r9UnPbMRUIn94o2PSuwXD3uV2C8i9mrXKgJ/LgKVqLAQzJMnT/LLX/5S+RoZGVGSOCXaLAsHIanimlNx1BGNuiSCjo2NKQsEWQiIXaPIesTlRXTtGzduZD6UhFKBuiova5a10dnowWlJYdansFlLSlErKRTlcjkIBQOEwnOKlEWv0yiOPppSWomOpzMpguEIOr0Zu81DKJRieHicf/r2pzl18iR9Pac4+6wNZFIZjFod/iqfIi16cfturDYbmVKJqWCQcCpLUWskkYNQNEGNthmDMUupGKFQiOGp8lLb0MnMfI69+45zZLqsONlU2kJP+oULKrERFQIv+Ih2X3AVUr927Vr++q//miuvvFIh8BXS/soF2Z87jur5KgIqAq89Aiqxf+0x/VOvqBL7PxWp1+G4svwPpjYVARWBNyQCFaJZiRyLfESI6QMPPMA999zDvn37FDJa0YjLQ4q8pEJ2xcJRLDOF+MvCQK7zyU9+kjvvvFPxw//8P3+ZcCAMOSnvVKLKYaa5zsOSrjpaW+oxFSNKQalqv5elnW3U1Hgo5tPEoiFy6ZQS3RZZS5kiqUxGKWZVQkcuC8lkhrYuv3J/kqy6YcN6ouEA6VSM5sZ6xV5zxxMvojWayJS1zIdTTM5HiSdkR8CC1WLHZsgTi4ex2U34q2tJZEr0D80zOBphPphiJl36fYEpxdd/wcedPKtE4EXeJPdQqSosCx2x09yyZQuf+cxn6OzsVObGKyP1crzqU/+GfNuoN/0WQUAl9os30CqxXzzs1Yj9ImKvdq0i8Oci8MqKtkqU/GVpiBBPkec8/PDD/OY3v2F8fFxxcZFIdEXbL0m2FX1/S0uLQnIlMVaceOQ7ZrCa7VhMdopZiMdilEp5TEY9XredNS0mamuqcDvM6MlR7bGytKuZlgY/JqOObDqrkOZiuaiQ+3QmQyKRUmwpK6Q4m01js5tZv3YFTpeZQjGN1efixEv72bO1B63JRiyvZXw2ynwwgbaox22xYTWZiZdPYba4cLnrSWcMHDkxwfHeKQKRHNmyjiIvu94sAFpkMxKtFwzkeWVxIwsbuU+J3MtuxnXXXff/s7KURYAcI8dKk99lsaQ2FQEVgTMXAZXYL97YqMR+8bBXif0iYq92rSLwWiAgGnxpFRedSjJuhXhKhL6vr4/nn3+eJ598UoniS1RfSL4QWSHwQvAr15DriExn6dKlDAz2kEnnSaYK5LJFylqdQmgVopvPYCzEMBu1NNdVsaSjntoqGxZDAa/diNfj5KzlXaTTSfKFNHq9Do22iBD5Urmo6NJz6QL5Qhaj0YDb68LuMCs1ojo7Oxgc7GfX1l7GZgMMTwdIl7S4nF68djvGQoFCOkHJV0SrdRKJajjeO8/JvllSBT1lg5FMJgtlubZRud+Ks1Claqw8vxB82b0QyZJE7yVSL7sVUsm3srshkqaFTa4lXxW8X4sxVK+hIqAi8NojoBL71x7TP/WKKrH/U5F6HY5TpTivA6jqJVUEFgGBShReyGolGi5R6Epip7w+OTnJSy+9xFNPPaW46UgRLDleSKoQfFkECBGWxYGcd866jYpEJZXJEU8mSGaSCqFPZZKnCXvJCYWsCFXwuEy4bXrcNh3tLXV0tbdiK87h9jipr6umtsaLw2akXE6TTkZJJaPYzWYSqTS5nETE82h1BowGi+LFPz07xxOPvkAik0ZnseD2VaPTaYhH5iln0zisRkqeLg4d6uV4zzSBeIl4Tu5EMpJLUC5B4XQickVbLxF3eVbZpRAiLxaa4nIjOx2bN2/my1/+MuJTLzgsJPSCQUXSJJcXLBUJkUESctWmIqAicCYioBL7xRsVldgvHvZqxH4RsVe7VhH4cxEQAlohqkI2F7qzCGkVqUnFQUf6qrwuJF6kOffff79C8qWqq5wvBLYiU1EWCoksFqNFqfzq8rrQ6ctkcimSqSjJTIrRyTI2txO9DqLBOSikMZl0+L1upZjU8lYLVR43Po8Tu0mDx66nsd5NQ60Lp0TnS2nS6QypVIZspkg+V0KjMWC3OZmamqaIRNU1pDNxwtEA+VIRk9WGVm8mXyjxyHPT9PWPMBvKUtYbKZTFvTIHUvhV/mcpnPaSl+cSIu/3n9b0CzYVyZIk/95yyy18+MMfVgpjyeuysBFcK9p7+S54VIqCCZaqneWfO3vV81UEXl8EVGL/+uL7311dJfaLh71K7BcRe7VrFYHXGoGKn3rFE3+hBn9hguhCYioEX6L3zzzzjPIlUXyRqZwuduVV9PaZTEpxuhH9uctuU6QoIgFqWbKKqakpRcojxFn6C80HyKTTyqNp9QUaamvoaKqlodqJ32XA59JSZddhNJao9buoqqrC6bBhMuiYmZmikMtjNOgVcl3UWdGUspBPY9Dpsbv8BJJaHt1+kEeffoHxuZfrTJlMZHMlCvnTmnqRv5fEOVSjVZ5F7kvuT6RHIkOSe5fqvR0dHXz0ox/lpptuUs4THb0shF5ZcKoyTq+M3L/W46deT0VAReC1Q0Al9q8dlv+nV1KJ/f8pYq/h8aoU5zUEU72UisAiILDQI38hAV14KwutHYXkSrRavipJoEKi4/G4YjEp5H737t1IldtIPonZaMJksiAZr4logmKhrBSEksJRXW1OHG4Xep2ZYCjMbDBCOlOgWCyRK5QIBsQuU4zis3jtBtprHHQ2ummtd+HzWDGYSpjNeqwWI13t9ZiMJTweC4l4iGg4SKJgppCOUeOwUeP1c6o/wD2P7GX74VniZRclfYZUOkuuJKH6lyvHavQY0FMWZm/UKvkC0io7EqKpl8i82HmK9EYq9ArpF7Ivi4DKsRWMhOwL0a/kLKiJs4swydUuVQReBQIqsX8VoL1Gp6jE/jUC8tVcRiX2rwY19RwVgTcXAhXSW9Gjnzp1iiNHjvDb3/6WQ4cOMTQ0pJBbiXiLHEXIriwEhPyK3EckLk1NTUr0XRYJ4o8vOwGVRNuFFptyHUlSFc/8ZTVxqrxOqpxWrNoiDrOWBp+TpjofbqeNUq4fs72B8ZCWp3YO8PTuHgan4kQykrybJ5M+XSCqYmO5sFiULGaEwFeSZmXHQsi7aOrf//73KwWnZAdCbSoCKgJvTgRUYr9446oS+8XDXpXiLCL2atcqAouNwEKpjiSQChmuaPIrkpX9+/cj1W337NnDsWPHFEIvkW1JRK1IcoToy7kul0sh7ELcheRLsq5IeeRa0oRYB4NB5TxpHgs01Hhpb/FT73dQ5dDjsmqwmjUY9SU2LvcRiJXpGYqy5/AkB0/NMDmfIpmHsgZMRpOyyJAmCw5ZVEgTQi8Fp6SvhYnEK1asUGws3/GOd/w+Or/YY6D2ryKgIvD6IKAS+9cH1z/lqiqx/1NQep2OUSP2rxOw6mVVBN4ACAgpFhlKpS0k+pW/STRcCHl/f78i09m2bRuHDx9WtPXiHFPxhZeFQfplbb3YR0o0XL6kiq1cV46X6rcSVRcCLgm8p/l+EQ1panwWutpqaGv0UF1lx2rWs7TBzP/X3tm0VnVFYXjdfGoHUlvpwFQrGWjaEuigAR0UwYFTQXGo/gAFQfBv+A+cCOpAcGR0IkggIARa2lSoKZa0JVZitY0mMTe3956UZ8Gyp0H0Yjwsc+97IORr373Pec4ZvPs97177/s9/2NT0b/bL78/tyVLNlhs1a62ZsbOex23MXKQzIaFfBD2TDvrnO+fFcejQITt79qyNjY3574rUbIIHVKcoAhsgIGG/AXgb/KiE/QYBbuTjEvYboafPisDmJhD5/PUZfERvVJJB/COYEc+IeBx4auLfuXPHozoIaP5PTIc2iHuccj5Pe4T2vn37/ItxHjx4YLOzs14/vhj42FaWl6z+YtGsuWw1K6yvZrZraJvt+nSnffP1Hvtp5lf77sdZezi/av+s9Vhv76AVtmaFbyi1xd8gcPCGgDx9vEVgLCJATCxOnDjh0RveJpRLgG7uu6ezFwEReB0BCfu850PCPo+9ojiJ7DW0CLwPBBDgiOHyjqycF8J4vQjG/Y6KO4j5mZkZu3nzpl29etVd/HDPEfOI/EePHrnAj020yLfjmCPAEeTf/vC9TwSauOpFzSvi1JfrvoFVj/XYyMhH9myxbn/+tWQvVgqr9fTb4MBWnwA0GqvWKlY938+5cv70y4SByUbEgthw6vDhw16+MhbHqlTl+/Dk6RxEoFoCEvbV8n3tpCpvaI0sx17PgAiIQJlAOY5TXlRbbhO14IncIPQpd4mDf+XKFbt9+7ZHbojGILoXFhbc0Y+Nr5gc4K5TjWZs7HN7/PiJPZybt4WnbFpFnKdh9ZWGNZuF1VvPPHIzuOUDW6v1eYxngHKUVng9y0bR8s2sEPXUpo84EKUsqXpz/vx5X9TLRIODNjj4HLxV4Dx0iIAIdCYBCfu8+yrHPo+9HPtE9hpaBLIJlB34OJeI55Q3vEJQc+Culzdp4m+I/NiFFQHPAls2vrpx44ZRXYcMP0464ptoDF+xyNVaLdvz2W4b+fILz8M/efq3L7hFgNcbq76BbK23z3r7BlzUU0+/sbpiW/v7vPb9yOhXXrEH9z8W81Kl5+jRo77hFKJ+fU16roFrLO8sm30fNL4IiMC7JyBh/+6ZttujhH27pCpoJ8e+AqjqUgQ2GYEQ57jskbePhbXEdKKMZJSV5DuTAtpHffey089nEOeI+2vXrtmtW7ecCM45WXyiOXwtLRZWszWr9RQ2uLXfPtyxzbZv32bW27KVlWVbe95vz5YWrVm0rK+/34oW5XBatvOTHTa8Z7fdn33okwreBnC+RH3OnDnjO8nGwf851gv89QuHN9kt0+mKgAi8gYCEfd4jImGfx16OfSJ7DS0C3UAAkX/37l27ePGijY+Pe0yHvDtCG5cdtz0q14STPzQ0ZHv37nXxPz8//3IxLrl5Slny1gDnP6rwwPHAgQN2+vRp279/v2Plf5Gp7wbOukYREIH/E5Cwz3siJOzz2EvYJ7LX0CLQDQQQ5whxhDyLaS9fvuxZfHa5xU0nEoPrj4OOwOdtQLjsOPwIfAQ//VDVhokC/eDS8zNtjh075pVvcOxpG7Xru4GvrlEERODVBCTs854MCfs89hL2iew1tAh0OoGyyGaTKvL2iG5ceHa2vXDhgt27d8+FOm48Ih8HH5GP287CWw6y8jj19EFUCMefn3H2cemPHDnifUe1m4gKlWv0dzprXZ8IiIAc+/flGZCwT7wTytgnwtfQItDhBF61ODcumbKURHEmJyd9sS2bX83NzXmeH+Ee2X3aEauh0g0bXhHBYQIwOjpqJ0+etIMHD76suMOkgax/TAw6HK8uTwRE4DUE5NjnPR4S9nns5dgnstfQItANBLxOfbPpi2Y5omZ+VNoJBmTvWWx76dIlm56edmcexz8WvVLtBlef7+wie+rUKRseHnbRzyQg4jeK4nTDU6VrFIE3E5CwfzOjqlpI2FdFto1+5di3AUlNREAE3opAeYMrnPQoi0lnRGn4HbFOdAYnHgefY2JiwqvpUDqTkpn8D8ee3WuJ3Rw/ftxr0JdFPAKfyUDEb1T15q1umT4kAh1DQMI+71ZK2Oexl2OfyF5Di0CnE2DjKha5Eq2Jo1wWM/6Gi4/Ix3kPhx7RTg5/amrKrl+/7qL/3LlzHr2hDxbTIuKjfTn2Q04/3hB0OmNdnwiIwKsJSNjnPRkS9nnsJewT2WtoEegWAoh2ojdRIz92tOX3EPoRzVlfd56MfUwQEPflSQL8Iq7D53H+YwwmC5HT7xbOuk4REIH/CEjY5z0NEvZ57CXsE9lraBEQAREQAREQgWoISNhXw7WdXiXs26FUURtl7CsCq25FQAREQAREQATSCEjYp6E3Cfs89nLsE9lraBEQAREQAREQgWoISNhXw7WdXiXs26FUURs59hWBVbciIAIiIAIiIAJpBCTs09DLsc9Db3LsM+FrbBEQAREQAREQgUoISNhXgrWtTuXYt4WpmkZy7Kvhql5FQAREQAREQATyCEjYJ7LPG1ojS9jrGRABERABERABEeg0AhL2eXdUjn0ee0VxEtlraBEQAREQAREQgWoISNhXw7WdXiXs26FUURs59hWBVbciIAIiIAIiIAJpBCTs09Br8Wweei2ezWSvsUVABERABERABKohIGFfDdd2ev0XEE9Fr47Ea0I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vYAAAGqCAYAAABgRQAxAAAgAElEQVR4XuydB5Qc1ZWwv+rq3D3Tk3PQSKMIiigihBAgEIhkko0QGLMGbAM2zovt3d9hHRbj8DtgnMAmmIxJFlmRJFAWylmjybm7p1Ol/1SNZOP9d49Zz45KXu47Z86MmK66Nd8rur++fd99CjJcI2BZluVacAksBISAEBACQkAICIFhIKAoijIMp5VTvg8CAv59QBquh4jYDxdZOa8QEAJCQAgIASHgFgERe7fIg4i9e+wRsXcRvoQWAkJACAgBISAEhoWAiP2wYH1fJxWxf1+YhudBIvbDw1XOKgSEgBAQAkJACLhHQMTeRfbuhZbIIvZyDwgBISAEhIAQEAL/2wiI2Ls3o5Kxd4+9lOK4yF5CCwEhIASEgBAQAsNDQMR+eLi+n7OK2L8fSsP0GMnYDxNYOa0QEAJCQAgIASHgGgERe9fQy+JZ99AjGXs34UtsISAEhIAQEAJCYFgIiNgPC9b3dVLJ2L8vTMPzIMnYDw9XOasQOC4ErCxYASeUrmt4/b6jYU10cwBLz8Prs0DJohs5vGqUdBa8AQ+aDhHvcblKCSIEhIAQOO4EROyPO/I/BxSxd4+9ZOxdZC+hhcCQCeiDZ7DUAVBSQDGZhAd727lwfhosP6A6/84a4LO938qBAar9u2PvA4Z8IXICISAEhMCJRUDE3r35ELF3j72IvYvsJbQQGDIBwwTFg25/85rkjARBNYyW9WErPezCMkpIZgsI5au249PX3UpJUQGYXlDF7Ic8B3ICISAETkgCIvbuTYuIvXvsRexdZC+hhcBQCWhGG16lAtOCpNaP1zdARC0EUqQT20nvXMYbmw5ywXVfBd8oDEJgQbynh8KiACiRoV6CHC8EhIAQOCEJiNi7Ny0i9u6xF7F3kb2EFgJDJWAygJaO4A3ZZ9qPSjkkIuB/DT3wRfb9/gAZr59g1TTyay6mov7DmN4wlgeyWi8Rn/0mQIYQEAJC4H8fARF79+ZUxN499iL2LrKX0EJgyARMSBtdBH1eFLMAcjoEX4P0g+zceC8VnSZKOMY7O+PsbC7hzAu/xejJl6JGizEx8CKrZ4c8B3ICISAETkgCIvbuTYuIvXvsRexdZC+hhcCQCZiApxnTKsXq9rPunXuZPP3XDLRsZvXDXqbNiJNNh1n7dor2OEyZN4/ShhmMGHsZocgU/LHwkC9BTiAEhIAQOBEJiNi7Nysi9u6xF7F3kb2EFgJDJWCYWVQlAFlb8JN8/5szGF29k3ASUk0w68oQv/1xmpMbxtDUupsBH0ydV0Fp9ceYdup3IG+oVyDHCwEhIAROTAIi9u7Ni4i9e+xF7F1kL6GFwFAJZPV+FK+KQhSf2clrD1yJ0b2NLRs7GXdKFY+/1EL7wRgVRWGqS1MoWo5oqYcLlvwTjXO+CuEYds9LU/dgKqB67HaYYOjgtRvm2P+WIQSEgBD4ByQgYu/epInYu8dexN5F9hJaCAyVgJYFJZAlk80SVQ6x6rEb2LRiLa1N0NwLze2DrewLKn0kUxrFEZh0Epy5cARjxk1HKfo3YoVlKN4IuqHi9anOJSmYYBmgSDvMoc6RHC8EhIA7BETs3eE++BoiwzUCsvOsa+glsBAYOoEcZBjA79fxcIDH77qK5U/tpPkwpKwo23b7ydmdc4I+BjJJThnvp6Ewx6gqqKmB+nl3Mee0+RSW1TmZewsVHRPFMjFNHb8aHfo1yhmEgBAQAi4QELF3AfrRkCL27rGXjL2L7CW0EBgygRzgz2KQQzVbeeSXN/PrH71CrOhklq19l3AgDysvQW8P+C24/LwyMu0dVOYVU1mXIjT2Js5YcDYnT52J4g2RNSxU1Yff68djC750zRnyFMkJhIAQcIeAiL073CVj7x53J7Jk7F2eAAkvBIZCIGtAYICU5iOsevnlv9/I2QvO5wd3P8cv/nAfJRP8VJcHObg+zqwRRVx1aRFvrdrLtGmLmXHG6UxdcBP47D1qffbWtXZ5vV2Eg2LX2Rvgk26YQ5kdOVYICAEXCYjYuwdfMvbusRexd5G9hBYCQyagp9DVJChlWEkgexhfQRGJnJezrl7AgS6D6vxyrCMDXHvOJD50Xozv3/kdZs2/letuu3NwtawH0qkMpuIhHPY7Uj9o97J4dsjzIycQAkLANQIi9q6hlxp799BLxt5N9hJbCAyZgAHd6SPkRWvQkxC2+1wqPlJKgBu/+UnWrt9CwColaOW4fOEUbl36Yf7w+59RUTeGCy/7LJbhRfGAdTS9Yn/TcwaKDqpfRSpxhjxDcgIhIARcIiBi7xJ4WTzrHng7spTiuMtfoguBoRDIxcGTr2Hgwy6oUfQWMjkvWriMD31mKQd3r8IfHoem9FIai3Hv95ZR7DXAbKYkfzSmBxQVTMvEMDT8XtVpd/nnL1VqcYYyP3KsEBAC7hEQsXeRvXuhJbKIvdwDQuDEJmAYBh6PB0VR0HUdVVWdn+1h70tl/5TLZIkGfWi5DF6/BwOT79zxbR587TnCwSCF0WJG143i9s/dTkV+OYrlwdB0DDVLSA1gaBoBX9DJ1nt9gy0u7Rp78foT+96QqxMCQuC/JiBi797dITX27rGXjL2L7CW0EPhbBGyRt4fX+5fMuWXZKXXQNA3PgI43Lwymjp2yb+ptJ6VkUfODPPPCn1izYjlBf4hQIOSU15wx5wwszcCv+vF7A3hDHmKRKGFfkJPHnkTIFwL7TYMdwn5mlmfnvzVF8nshIAROUAIi9u5NjLx0uMdexN5F9hJaCLwfAqZpOhn7wSy64WTs/zws05HvnJ4loQ2wZsNbvLZxLa29nRxuP4LWk8KnegkGw/R191BUUEyir59oOI9AIMBAOkVA9TGyuo7rlixl2sSpqHgx9MGYdpmODCEgBITAPyIBEXv3Zk3E3j32IvYuspfQQuD9ELAz9Mey9LbY+46WymQyGRJBFQuTAy17eObJJ3jx+WW0NB8hHu9jIJUCU3VqatT8KIahE4pGyeVyRCIhJ+MfDESJBIJMGnsyX7j5M8ybORevvUlVbrD8x+OVp+f3M0fyGCEgBE48AiL27s2JvHK4x17E3kX2EloIvB8C762xP/b4eDxOW1sbT21dwZtvvs6GdevpaG+lpqKChrp6jFzWqce3vGHS2Ywj8opXJRj0g0fBH/STSqVIxDMURvIYO2I0H7vyaiY0jsFnZ+w1E9Uu/5Fn5/czRfIYISAETkACIvbuTYq8dLjHXsTeRfYSWgi8HwK22NuLZY+V49jH2Fn31tZWuvtaCRflUVVb5yyk3d60k7Ub17Hv8EHnmPjBDuextszreo6srmFYJoGAH900yKY0PDqUFxbz0SuvZtaU6cTC+WANlv6I2L+fGZLHCAEhcCISELF3b1ZE7N1jL2LvInsJLQTeD4FjpTjHau2PCf7AwABen4HXH6Ar3c/TryzjlTWr6EvESeeyHDp0iJhHxcByym5yOY1MNjtY1qN6nAW5BZEYRjZHTWkVt9z4Kc45/UwioajdBxfLVFDsDaxkCAEhIAT+AQmI2Ls3aSL27rEXsXeRvYQWAn+LwHsXztqPPbZ41hb1np4eXnz3dZavfJW1a9c6i2R99m5TWZ28QIh0IkmPJ4GlKGQyOSeUqnqdzH8uO9g20+6IE8vLZ/rEqdx6482MqhnhSH0up+MPBGTr2b81QfJ7ISAETlgCIvbuTY2IvXvsRexdZC+hhcDfImBn14/1rD/2WPu/2fXztvR/73c/4WDTQdo7W+js7SAajZKOp/DhIzeQJWka9Pf3Y5mmk6EfiCfs3agoLS0lGo6Qr/u4/PLLWbhwIfX1DXhQ8GD3yQcjq6GGBnvayxACQkAI/KMRELF3b8ZE7N1jL2LvInsJLQT+FoH/SuztzL39u5wPXlz5ImveWs2Rlia6enswchqJ3gG0jEZ/IkFVVRUtR46QSCQojBXQ3d1NSWERF110EZectZhx48ZRUVHx19n5wVb5UmP/tyZIfi8EhMAJS0DE3r2pEbF3j72IvYvsJbQQ+FsE/iuxP1Z3b9fA27vMNrUfYee+nbyzfh3rN21k2Z9ecHacTXR1w2AVzuDwwdy5p/KZz3yGs888k8JQkfOf7ew/dr7eLtvJavj9fuzW+fLk/LdmSH4vBITAiUpAxN69mZHXDvfYi9i7yF5CC4H3S+BYH3v78X9VmmP7uD08kDFzTjObvU37ueOHP2D9+vWcNK6RKVOmcPDgQda+8SYdHR2UlZVx7rnnMmPGDM6bu4i8vDy0XA6P4kX1eZ1NZ+3T2t//st/t+71SeZwQEAJC4MQgIGLv3jyI2LvHXsTeRfYSWgi8XwL/pdjrYGSyqOGAI/cpPcPeloPs2LOL9u52onlBZ4fZRx55hGXLlmEMZCmqreC0006jurqaGy7+GFNOmjiYmT/a4tKy6+uPyr3//V6gPE4ICAEhcIIRELF3b0JE7N1jL2LvInsJLQSGTOBoxj6byqApFv5IgLVb32btlrdRfB40U3cWyj7xxydpb29n/PjxJAaSTtiCggIunHkei84+h4jqR7c75SgKhuLBUj3Ygh+wV9HKEAJCQAj8AxIQsXdv0uSVwz32IvYuspfQQmCoBOzNp+x6+JxmoHgVBvQ0L655idaeFqejTUD1E83Pd0pwPF6Vw4cPs2vPbgoLC+nu6+WMifO58kOXUV1Qike38KjqYA2OZzBrrw71AuV4ISAEhIBLBETsXQIvfRfcA29Htt77Gb+7lyLRhYAQ+G8QsP/XNRR78yndaWXZ0tbKxz7xMXS/wa1fuIW+dB9Bw0d9fT2PP/kknd1dNDY20trRTjaXw+fzETJjXPuRJZw0agwR/Ch2H3ynX76J4vXYG9bKEAJCQAj8QxIQsXdv2uSlwz32IvYuspfQQmDIBCzQ9Cy6arJu63q+/PWvMmLMSJZ8dClHWprxhENMbxjL688v59Of/iy/fPIBNu59l86OFgqDIVQlypSxJ3P9JUvx5Cy8Hp+Trc/pGVS/H8O0UD0qpjG4oZWCgq5pzpsCe9jNdBz5f097TNNuxakqoNgd8d//sDvz2AuDjy0OPrYZ1/s/gzxSCAgBIfAXAiL27t0NIvbusRexd5G9hBYCQyZgC7UCOhpt/V18+wffIVZWyDkXnEd7Zwe+UIi5J09ly+vrWHTm+Vx12/XUTBhJe2szqqGhWGHG1Tfy4fMvpSZWgcczqOLHxN46KvYWliP1TjbfNAZl3zJRj2b49Zzm1OcrXi+Grjtir3jUvyn29g669qcNtszbIm8Pe2dc+9//WavPIfOSEwgBIfCBISBi795Ui9i7x17E3kX2EloIDJmAaTkp86yZs42YB/74IJ3xbibNmEJfvB8dmDVhEv3tPcyaOJNQfREf+9QNpNIJ7MaWhqFSWVjG2TPnc8b001COdcaxU/Eqf/63I/Oqim4ajrDb7yfS2TThQMhO8DtZfMUCr53JVyCr5fD6/H9T7O0ddG2xPzZE5od8R8gJhIAQOEpAxN69W0HE3j32IvYuspfQQmCoBAxNd3rP2yJtf3976zpWvr2GEWNGEE/HURUvtZXVlOQVMX/+AlIdfcy/8nyqayspKSkikcmQpwY5acQ4PnrZNQTwYZfSOItoFRPMwV2qLLtMRvWQ1uzafD8ZI8e6deuob6ijtqzKyeUb9kJeX3DwEwTTwJb2oD/wd/+JdmmOnb2XIQSEgBD4ewiI2P891P5njhGx/5/h+HedRRbP/l3Y5CAhcIIQGNwx1h52Fr0j3s1jzz1GRX0F8VySwlA+4bw8amvqWfLhpWxe9SYFIypYcM6Z1I6sI60P4NE8lOWVcv2V11JXWoP9ZsHn9eGU32gG+I5m1I/2t7fjHGpp4sknn6SospCFZ55NVWEZmBZaNkcoFPnz9byfJ3c7S39M4o/V1x/7b/anBDKEgBAQAn8PARH7v4fa/8wx7+e5/38mkpzl/yMgYi83hRD4xyVgYWI5C1g9WNZggn35W8vxxXz0Z+L4TZVgfh7lNfXcdP2NvPbiK5DSWHDpedSOaSC/LISVg5AZ4PwF5zHjpGlEfKE/19M7J1UUp57elm/V63V2pe1L9PPqq6/y1IpnOP/cRSxeeB75vojz7sIu5/nvZNptibe//jvH/OPOmFy5EBACx4uAiP3xIv3/xxGxd4+9lOK4yF5CC4GhErDQMXTwql5s47ZUaO5tpaWvmc5EB3pfFjUWpaCyiq99+atsWvkm/c0djJg6nvHTJ9E4uQ6PBlYaTm44iQvOOp+KglKnXt75FODos3NOyzn/9vv+shdtd083X/3J1wmoAU6fNYfzzlxE2Gu/KfA43XLsxbA+338v424fc6zuXrL1Q7075Hgh8MEmIGLv3vyL2LvHXsTeRfYSWggMlYAt9rbNK6bdXtKphkFXdTbs20BLTzP+jEXG7yO/opKf/fAn7HxrI3u2bkPNDzN30QLGnTISr+XFTBoUh0tYetlVjK5pQLWN3rLIYg6+abBM51MBe2TSaWchrd3y8rE3nuWPjz1Onj/Cx6+9nhknn+K8GzhWUvO3/r73Lpa1hT6ZTJLJZJxNt6LRqPNdhhAQAkLg7yEgYv/3UPufOUbE/n+G4991FinF+buwyUFC4IQgYKGh2L1nTA+W3QLHBwOk2de+j71Ne0h2JSgoK6G0qobvfP/77Nq6i/72Tjp3HmTu7FOpWTCa4uJikskUhdEC5k6Zw3nzziVKAFJA6C9bCFq67rSztIemZfD5/ew5cJCf/uZnrHhnFQsvXMi1V13D6JJ6ImYI0hZE7Oz9Xy+Ctf9tL6616/hzhgevaq8SMLEsnfUbNrB+00YuuPBDFJWWEFb+0jHnhAAuFyEEhMA/DAERe/emSsTePfaSsXeRvYQWAkMlYJBFtW3eLq63y2dUSJNjX/te9hzei+HRaW5vp3HMOJ555jleW7Ga7pZO2vcdojC/kJkXnc7o0aPp7e2lMFZEVWE511y8hIq8crx4nJ1tVXuzKUfmDbz/obQmlU6xbMUL3P/0H9i2dwc33XADH7viGkrUGIrpJZ1JOpl9u6WlU2JzdGMr+3zZbJaAL+Ss/TVsscfk3+74Dm1tbXzjX75FcWExovVDvUPkeCHwwSUgYu/e3IvYu8dexN5F9hJaCAyVgGHlnJaWHO0/7/SQR2Nf2z72Ht7LgUQz+dEo5aVlvPjc8+zYsp1MMs3WjVvRMlmqJ4xi/vz5TqvM9ECGkkgh11y+lMaKkQQtPwQHy29ymu4scA34fU65j1M/71WdfjzbD+zg7vt/xQOPP8TkaVO57IJLqC2sdur1vceuy26HqdtZefuNgmpvSjs4TPvcWQiqtCY6ue1zn2P+7Lnc+k+3oGVyBINSijPUe0SOFwIfVAIi9u7NvIi9e+xF7F1kL6GFwFAJ2DX29mLVP/ebV0BD51DbYQ41H2Agz8LK6YwZMYKNa9/h13f9ilxGIx4fYNuWd6k+qYFp06czeuwYjhw5QmVxGdMnTGPRGedQHC4im8viVf1OOY3/WLbeEXuwO1Gm0kn84SD3P/0QP/n1XTS1HeGsM86irLCcxeeezxknz8Hv9WHvMBs4KulmznDO5w34nNp9zcqieb184yff4xe/+AX33f1bLp5/ntNG/2gnz6FikuOFgBD4ABIQsXdv0kXs3WMvYu8iewktBIZKwC5fse3X3kDK/m5nwk1Muvu76Oju5BcP3c/m9et5/aVXcLah9UFpcQn9/UlUT4CyMSWUVlYwccokpxgG3cBrqHzo3ItZcPoZBE3vn9tQ6jnDrplxJD0UCg+W/vgMp1xn9bo3+N2jD/D2hneIFsYYN3YCY0eP5jOX3UQ0GiadzhLw+1E99qJcMDXDWWCrqDq6qnCgr4XLrv4IHsXLo/fcT2WomDxvCEJSjDPUe0SOFwIfVAIi9u7NvIi9e+xF7F1kL6GFwFAJHO1K6fSZt8exzjWGaZBMJwlHYsQzSaafOo1DO/Zw9kWLyA3kWP3CcoqKK9Hys9Q3jKB2ZC11I+tpPnIEHz6sAY1IIMwnrv84U6dOJaiG7LcNzqcDlgGKvSOsAXhN0tkMhzuaefCxh1n55mrWbVrPGQvPoraujjkNU7niiisIeHwYpg6Giap4nJp7e2Qx6NPi3PmTH3PnN/+N6z55E9++/RtUxcoHz//f65Y5VJxyvBAQAv+LCIjYuzeZIvbusRexd5G9hBYCQyVgZ9lt3bZ3ibWH/fOxJ1R7bynd1DFV+PK/f4U9LQdIZTMYiRybX9/IQHcSX75KZV0VRRUlTJ4+mY6ODsL+EOteX8v+bXs4beF8pwZ/xikzWXDqArz46Ev0Eg3n4Vf9WKk0oXDYWfz6wGN/4LGnn2Dzzq2UVJURjeXRsaOZu+++m1Onz3Guy7R0LMMk6PWT03M8tGoZ7e2tPPPU02x+Zz3/8qWv8JGLr6SuvG6wxEjEfqi3iBwvBD6wBETs3Zt6EXv32IvYu8heQguBoRIwjvaXd/L11tHFqcpgbt1xfY/Opv1bue5Ln0SLQMbQKPTl0bztIG3bD1HbOIreZA+l1eXMOm2W07km3t+PlsgQ9AZ4ZcNrFObHqK8dwWUfuoy8cIytm99l8smTWDD/DMYWVjulOR6vSk+il3v/8DtWr32d5a+vZNK0KRT7Ynzzm99kXMNYsnrafqeBqetEwxGnZ/0dT97H2tWr2fvuDoxEim995f9wwzUfB8uLpYEia2eHeovI8ULgA0tAxN69qRexd4+9iL2L7CW0EBhuAnZZvf218IqF9GZ7KC4rorOti3RfBiWnkBlIY2hQUFTImGljIGrS3NZM0AzyxZu/zLjCkdx48w3Ec730a3GqxtZRf/I4ulIJgtE8rjrrEqbWjGZ8ST2WZvL2jq386Fc/463XVhM0LUaePhlF9eBBpTQc44ffvoPrrrueipH1jJkymXe2v8W2dZvpa+ti/qln8OUvfYX6snqi9qZb9o64qumU/eia5rTKzKZSBMLhQWz2RxIey/mdU6+vKIOLct/TUlNW3w73HSbnFwInLgERe/fmRsTePfYi9i6yl9BCYLgJZLIaBFRuvP0TrFy3msLiIgZ6EqS7BvBpCocOHADDQ82oUUycMxEzrNPS2YqW0JnQcDK/+84v6Uv08OO7fsjDTz2CGfZQUl/J6MmT0O0CoJzB+IoRfPisi5gwZgJvbd3Ahu1bWPHKC7y9eg159ZW0dXZw/Uev49M3fZKHfns/fYk4P/rpj6ifMpn6ERW07m/i8K59fPKmW/in62+krqyGPPwoOchYmrN41/6y++nrur0DruL8bK8XVjyDawveO+z1Brbg233y7ZIhGUJACHwwCYjYuzfvIvbusRexd5G9hBYCw01Ay2XQ/Qo/uv8ufvibn1FdW4PWN0CqpY+iQD6+ghAb1m5C10zGTBlLQV2MpJ4mpEZIdqd4+I57GD9+LKZH587/eycPPPYAGY/FgJFj5PixVI1vIKh5KFCCLPnIVbzx9louvfJynn7yCTa8+SY79x9i0ztrufamGxhZU8e9v/w19/7+HgqqyvnKt79BX3sH69a8gZXRmTt3Pp/+zGcpLSxh+piJhBU/lmrvSfsfxf0vffSP/cauOrIT+E6ffLvzztEhJfrDfYfJ+YXAiUtAxN69uRGxd4+9iL2L7CW0EBh+AhpxPcWL69Zwy9c+T0lpGd0HW2nfdoCSUIyZi09n+fMryHTFKR9dS+O0MXQNdBMO5NPV2stXr72NpVctIRIO0tbWwr0P/I4XV75Cc3cneD14KsL0dHYxpm4U40aPYc+ePc6fpKVTTBg7ju7mPp5++gl7VS8LF5/P6ldeIZtKc+p5Z+DNj9Cy/zB7t+2gtrKWph0HaJw5iWuWXMNFZy1i8qhxGDnFkXU7Y29n4e3FwoGA3RffwOdTnQy+qg7udqUcfSUxDMtZK2BvhOX1HtsJa/hJSwQhIAROLAIi9u7Nh4i9e+xF7F1kL6GFwLATsDQGjCx7e5q49uabnM2r4m09dB5opiSUR/lJdbTsbqF9TxMFlSWcMv8UOgZ67OJ2chmLMybM4Ed33ElIDQwuxrUsduzazm//cD+vvfUaO5v20t/dzvzF53PqrNmseXUFrz23wvmzpsydji+nsK/pEKVV5XajTHasexdvWGHewjMoG1HLtq3b8VkKF56/mEmnTGXLzu0Eg2HaDjax9LIrmTF6+l+M3V4PbOgoXu+fa+6PNgNydrB12u4cezU5trmVeP2w32ISQAicqARE7N2bGRF799iL2LvIXkILgeEmYOg5J7PeZ6S48bM3s7/pgJPFjkWiFMViHIl3kuvMsP7VtaDpTDlzOpGSPDq7e0gnNGZMncaPvnsHZZEi/IZnsE++AjlTY/maFWxct55tB/fQnuxh9JhRPHTvfdSV19DR1U3b4RZn5e7iKy7k7PMX8dMf/pjutlb6u5LUja2jfEQ1luLh0O59zrFf+Mo/s/PQfh574lGO7D/IDUs/yuevvpmisrLBRbORMHZ/fjtzn85k8Pl8BH1BZ3Ht4AZdg/31TcMgk8kQjkRk69rhvsHk/ELgBCYgYu/e5IjYu8dexN5F9hJaCBwPAnaiPWdp/P7h+1j+xgq6BnoIFUUIRIP0xfvJtmV4+6U3yfUmqT9pBJWjqti+ay+ZgRzjp09gxsRp/Ojr/06UIJl4imA0Ch67KMZE0b0caDvIvc88zH0P3sehjTu45EMfYvyEifzwrrvIJrupGjWCmhH15NIZDuzYS7KvHzXgJ5cYoKi6gmRfL6FQiLqxI6kaXU9nXzd15VXMnjKNJedfQWVpJclcioA/6PS2399ykKqqamcjLc3IEVSDf4Wxvaednp4e8vPzGVU24ngglhhCQAicgARE7N2bFBF799iL2LvIXkILgeEmYG/emk1nCQX9JLMJnl/5PK+uX01HppeEmaaksJT4gT52vb6Vpr2H8EUUqhtr6U8kqa8bRZ8vydi6Ri44dSFXLb6C/HCMRG83ecUxZ7Jcl5kAACAASURBVFMsJeUj5c3ypTu/zjPPP4cvZ/Kpj93AqPEn8cfnX8Sy+gjE8iirriYaCBFv7yHe2csTTz9DfypJprkdvAolpcWESvLx5AWorK+hJD+f65YsZdbEmQTDYbp6u+np63V+vu+B+5k0dQqxggJ6mjucWvr29na6u7udn+1RWlrK5MmTWThx3nAjlvMLASFwghIQsXdvYkTs3WMvYu8iewktBIabgF22Yi88tVs/2lnypq4j/PLBX9OR6aOzv5NSu1zF8vHWmrfZ8dZmPJaH6XNnMGb2yRzobaavrY3iaCEBK8iXP/3PzJ08B7tPjaPPlt1v0ktrXxtf//63UKI+ykZUoOk6ZWVlaFmdoN2hxuPF6/dRWl7OyldX0tbaypb1m8iLRNn1wjtohkm0KJ94OmnX+FAxtoZxE8ZTU1ODgoE/Gqa1twPTpzr99h/+0a+Yd8GZ5AbSHDrQS1FBIbVV1TQ2jGTcqNGMHz2GxvoGykpLCXn/Ops/3Lzl/EJACJw4BETs3ZsLEXv32IvYu8heQguB4SZg7wpr16LbnWXstjEJY4BHlz3J8ndWYXghoJiEowXs2baPrW9tItOboKK6nBFTRhOtLqSvowPLgLZD7Zx92kJuvPZ6xtSOpr+/C1XxkJdfwN6mfXz3p3eQV1ZAQXkBumWSZ+8sGx8g4g+iGTqmAhWV1axZvZr25ja2bdlKSWER3Xva6WppJ5Afoqi4mP5UnNqRIyipKnNaZ1oDGUhpFNSX4Q8EKC4uZv++fYyorWPSyRNZOO98ykpKqK+to6qikoJoHj5FdWru7Vp7ry8w3Ijl/EJACJygBETs3ZsYEXv32IvYu8heQguB4SZgWDq2VdslKnatvd0VZ8O+Lfzivl/hi/pJpvopq6gh0ZPgzVfeoGXnPvwBL8V1ZYycMo50NkVvdx9hfwQjbTB98nS+/6/fxQt0dLfT3tbJ2k3v8MATDzBz/hyihXnkchkC3gCKBdFIhHQ6jWGaVNfWsXrlKo4cPsL2LVupKC2jrzeNls7Q3dJGyB/AG/QSKMhzOua09XZQaIXZv3cfY0c1UldVTW11jZPJz4vl8+EPf5jKvNK/Rmj/kc6nCUe/e6QtznDfY3J+IXCiEhCxd29mROzdYy9i7yJ7CS0EhpuAvcDVNKw/157rmHSme/jlA7+hva+TzoEOSkrLCfgirHl+JdvfXEckECRSmEdRTRkFFUUMZLIEAyH6exKolkpFYTGvv7oKI5MjlzPR0wPYtTm3ffd26kbWkuiPk0mnnZr6QCBAKpPFUhRqa2t56aWX2b9nL9u3bHMkXff6yfTGObJzL1baJFYQQvN7UPLD5JcVM3fibM5dcBazJ0+jIBzFi0p5eTlZQ0f1efFZdpceuw+m04vT6ZhjD49da29Lvby6DPctJucXAicsARF796ZGnnrdYy9i7yJ7CS0EhpuAYXeucXrJDD7NJjNpCCq8+tZKnn/5Bfo9cQwUKitq2bdlB68/vxIlo5FfECMYy6N6VA29yTgZXcMfDDllOamuOHvf2Ign4MMyPFhalnBNITfdehPRwnwUTCdjX5xfwEAmTS6XQ1E9VFRV8/zzz3No70H27drNyBEN5IAje/YTsjy0HmhG10AJgOlVUMJB6hsa+PynP8dVH7qconAMDBMto+EPD5bYaLmc86bF4x1cNHssUX9st1rZeXa47zA5vxA4cQmI2Ls3NyL27rEXsXeRvYQWAsNNYFDsLTzWoOKmsmnUoJ+DnYf57X330Kf00tHbR1VNLVbGZNUzL7Jj3Rai4Twqa2uIlRViqBaEvJiqQntLOwWBPKKWj5Dio75yJHlFUcrqKyipLaM/1e9k6VVFQcvmiEQiZHMalkdxOtW8+OLLtDW30LT/MKMbG9m9eydaKkcsFOHAnr1Ol57Ro0ezcfMmBjIZKkbXcsWlV/KpT32KwnABPrx47K2uDB0M8PvtoiDQLTAMuweQvVZX5VgBzuBvZQgBIfBBJCBi796si9i7x17E3kX2EloIDDcBDQ3FtDtK+px0tp3JNj3Qn+vnqT89w7p9a+nPZfEFAxTll7D7nc0se/RZSBlUj26gvKSEgqoSmnpbyWBQUFBA0FCZ2nASP//3H+O1vBgK9Or9rHp7NXsO73PEOhQIYuR058/L2YtnsSgqLuWVl16mvbXDydhXV1SyZ/8eKisr8QWCmLrBwjPOxo+H3/3qt3Q0t1IzsY6Zp81lyqxZHGpuobF+FBecvYj6gioC9mcRpsepxLGb7/zHYTglSPLyMtz3mJxfCJyoBETs3ZsZeeZ1j72IvYvsJbQQGG4Cur31q2k5Yq+lc/hCfkfEk3qSrTu38avHfkGwII+eZJLSwlLMvgzPPfQULYdbqKypozg/Sn5lMcHSKO3xHtra2ogQYHzlKL755a8xc/IsMnqWtCfL8rdX0dbbyUB6AJ/P1nMFRVEwLBPTsiguLuXll192zr1x/Xqn3aW9cdaoMaNpGDfGLoynramVbW9toH33foqiMYoaC/BFo3gK8ymsrMDn8VHoj3Lm1DlcdNYiagurButv7Hcs9iuJ/XWsHseGK7U4w32LyfmFwAlLQMTevakRsXePvYi9i+wltBA4XgTsdpf2l93T3h52X/tEIsEvl/2OvU0HSBopYoX5BBQf61as5e1lrxELxIiOjlFcUUZxeTmtbR1YmoWRylESLeDLt32RS869wK6IIZ6Ls/LtNbR2tpLWckSjUXK6icdU8PpVeuPdNIyq59FHHyWTTLN53Wb83gBJD1SWF1NWEsOuqhlIpNi0bgv9TT2MmjiZ6kgBq19bRWFVOUVVJeRVFFHRUEO/liI/FuPiWYtYev4VeDSNoN39x+5b74Gsgv2Whog52ObTGQrO4lrFY3fiB03XCHp9x2sKJI4QEALHmYCI/XEG/p5wIvbusRexd5G9hBYCx4vAfxR7W3AzmQyPvPY0b25YS9IcQPWrFBcUs+vtbax5dgW53hSjZtqZdIWxEyc6C2F37dzjdMVZevlV3HTtx8klcvgjPqeG/unlz5E2sqSzGfx+P7mc7rS81E2NrJ6hur6aZcuWsX3ru3S2duFBpTsxQH1DDdU1ZWi5DL0dXbQcaqO2rJ4lH17K5ecu5q5f/ZInn/0ju5sO4M0L0DB2FEVVpYQiIeqDFXz/29+j0Bdxqu8Hs/UedMsgkc5QGI6ga5rzpsb+5MD+HggFnQXFttxLQv943YESRwgcfwIi9sef+bGIIvbusRexd5G9hBYCx5OAk61WBstjjo3X9rzDMy88Q/tAN2k9RVVFNYnWPlY8/TIHNu0hv7yAupENVNRWMnLcGFavXkmiv58vf/6LFOblE2+KU9tQx/xzzuDV15eTNrN0dnWhqj7nK+D3OKU5yXSS0WMbeea5Z9m66V26OrpRVS+J3jQnTz2J0upSDh85RGdLG4X+PC48YzGf+8RniOXl09vfxy9+czcvvPoS3Yle9jcdwlBMGhsbGV8zki98/kuMHzeOsDeEagu7ruFT7TUFdrvL9/SxP/pnDzbGtJzFtj5Vltcez3tQYgmB40lAxP540v7rWCL27rEXsXeRvYQWAsebgJ2xfq/YH0l28Ogzj7P98E76cwny8vIoyyti1XPLeeuV1yjJLyEQDeKPhlD8nsFSm55+Tpk7g6uvvppff/c3LLrwPL757W/x7oF32brzXXTDIBgMDmbOjTQZLUM8HmfchPE89IdHnA2rNmzY5MTqPdLNtNnTKamtYNf+PWT6kkwaOY4PLVjMFRdeTk7LOdn/rJbjwOEDPLfsOZa9+AItLUfoi/fT3tTO5LmnMHPuHBadt5jTZp9KzBNCNXQUzcBUA38uP7LbYh4bttTbHI6VJh3veZB4QkAIDD8BEfvhZ/xfRRCxd4+9iL2L7CW0EBhuAv9R5O14dub+mNCmrBwvrXmFV95eQU+uj1RmgIljTmLTGxtZ8/JK+vd12y11UEM+DNWAjMH0c+dw7rkLue+++2h6+yALL1zET3/1MwyvwQsvv0issACv6iOb1UjpfU4tvd8fxGN5ePLJJ/EoKqtWraK4uJj8YD5VddWEi2K0drSipzXGVjdw5vS5LD7rXErLqo6ujB28bnvs2LmN119/3Vkn8PaurexrOsTWXTsoqSxn6ZKrufyCCxhX0eDsjqsy2O/eHpqm4fUOZujfu95guOdAzi8EhIA7BETs3eFuRxWxd4+9iL2L7CW0EBhuArbAOk+y7ym/sQX5z2KrKGw9sJ3HX/kjh/tbaOtsY2zjWOJtPbyx8nVaNh3GUAxGjWkklB9m+pwZjBjdwB+f/iObtm7CajcJRYJ85suf5ZLLL2Lvof1Odr6rs5uCWIy4GacgEiM/FGPFSyvYsG4jLUeaObJ3P4FYxHkTYGfenXp31Ud+JMqYEY1ceO55fGzpRymLldHZ2en0wHfkPJvD5/c7P+t6lj4zy659u3l743peWv4qe/buJj8U4YoPXcp5C8+mMq+SstKyQczHPq2w6/5tyff55NVnuG9AOb8QcJGAiL178EXs3WMvYu8iewktBI4HgWOZ7mNZ+r+SfQu60/088eofWbd3o1PDHgwEqCwq540Vb7DrjW0UFRUSyc9DDXpRfAqKz+vUzB9paaZQz6Op+RDjpozn6uuu5pQZ00ilMhw6dIjCWCFJJU00EGH35t089sBjpHrjtO5vwk6nByIhJp52Cjvf3UGyrRtnG1rAGwsxecpUzlp0DufPXMDp804flHp7W1q7L35Gw+fzEbB3vrU78iTiRPPySaYT7Nq7h+UrX6W5tYVkeoBzTj2b2TNnUlVV5bT9tDfPcvr5GwYeuzRHXn2Oxy0oMYSAKwRE7F3BPphMci+0RLaOvcoLCiEgBP5XErDrye3/zY+VofzVH2mC7oGnXn+Gl99ZSdbK0tXVxfRJ01izfDVbVm6g61Ab0aoiqmtryOlZSisriMTyOdR0mMS+DkwVujta8RaG+NI/f5E5c+bQ29tPe2s74aoYQQL8/M6fs+Gl1/D6w+gDKarrqpwa+8bTJtF6qJlsXwIzreP1+vBFQugBlWhxAYsnzeOWW24hFAph2n103rMTVU7TCSlezHQWTyhgp/DB70EzNLoSPU55Tronxbx58yjMj2EdK0GyxV7T8EjG/n/l/S5/lBA4RkDE3r17QcTePfaSsXeRvYQWAq4TMKEn3ovmN/jF/XdzuLOZrKk7C1bz8wt47L6nad22g4CuUFleTvW4BoxogEBRFM3Qeee514hFwkT9AQ7uOcSEKaO46bZbKB1RheVX6EumWf7ii2xe9w4tBw8Tyy8knBcjVFBAVrM47+Jz6Ozp4siRw5gYKJaH6vIqimMl7Nq2i7r6KhacdiZlsVKmjZ9ExBsi5PM77SoxDbt+x3WEcgFCQAicmARE7N2bFxF799iL2LvIXkILAdcJaKCrBjmPxlOvPsvyN1eRM3N4A35KSsrYvHIDLz3yNAGfit/vJZHOgg9mX7DAkf9d6/eQG0iTFwrS3dPBQHyA62+7gVu/9DkOt7fwxP0P86dlzzF3zmx27dqFltFQ/X7a27rxeLxE8vwUFhai+r3ktAx+1U9pcSmVJVXs3bWP8hFlFOUVY6R0ll65hPmz5+GzW1hadsm8juKRdpWu30NyAULgBCUgYu/exIjYu8dexN5F9hJaCLhNQMuaeAMeNHSn5eVvH7qXrngvumKQXxCja1sTzzz4lFMwWTO2msmnzmTqrOkU58X4zV13s+2Nd8HnJVqQT0FBAV19PRRVlnDuhecxYfJEfvjP3yRr5rjhlpt4YfkrzkLYvvYeUod7IOiDrEZ5QyWNYxsdFIamsX/XPvSMSU9LNwVjSxg/+iRKokXceuPNnD3/LHLZLH67Vh4Txd6USoYQEAJC4D8hIGLv3m0hYu8eexF7F9lLaCHgOgG7HY0HkrkUaTPDvY/8ng07NjOgp51FssEBg/z8fMaNH4+/MA9vXtCp1d/02lv84o7/i0cLEg6HncWs9jaugWCQttZmsAy+8YM7+fnXvsODTz3G+FmTuPWfv8Du3bvJ9afQe1Pk+gcIF8fweBVGjx7l1Nzb0v7E7x63nZ38/DxKJ1Ry0/WfYMr4ycyeNpO8YJRkMkkwGsGwdAKKz3WEcgFCQAicmARE7N2bFxF799iL2LvIXkILgROBgN0ePpNL4w/6ePnN5Tzx4lP0aUkM1cJIZolGo1heD5qq0JXsJ5afT/f+Jvau30L75jZH6D0BL6rXi70JVDgcdST99ttvx6fpLPnYdTy2/Fl+/Nu7aGlpobe1g9JAAY2VdfR7NHrjvVRWllMYi6FY8KcHniIcy+OTH/8ETalmPn3Tp5k+fhoBO5DlwbRMLI+HrJ4h7LU3wpIhBISAEPj/CYjYu3dXiNi7x17E3kX2EloIuE3AtPtFWuA0m1FMdh/Zx68fvpdDPS1klJyTnc+mc2RSKZK5DAdaWyktKSGkQe+Rdva/sYNwYZBUXwZvfgivooJh0ljTwNKrljBq/GjOv/giXl63kp/d+0t2791DaayQ7sNttB9sJlpfSTgcpK6+hmg4gpnTePEPzxLIj/Kdb/wbb+xYy8WLLuaCBYuIKgF8Hj+oHqc0yMBElVIct28hiS8ETlgCIvbuTY2IvXvsRexdZC+hhYDbBDTLHFyMapfkKNCX6uUPy55gxYY1tMY7SMYHSPXFnfKZVCZDzcgGMrksflMlqKhUVpQyZepUnlm2jCNHWrByJp17myADN11/Ped8+CLOWng2Ww68y933/JrNWzeh5zTMnOH0ue/s73U2nyorKyUaCaGlcjzxwMOQgq9/65ts69zHjJNO4ZZrbiRkr9o17IWzltPSUg3YWi9dcdy+hyS+EDhRCYjYuzczIvbusRexd5G9hBYCbhPImQZ+j4qZ0Qd3pw0orNryBvc89QDvHtjBNVddw7jqBkZV1KBYCqUl1Vx6zRWseOJ5imvKufXrn2HR+RewfvMWHn7wITqPdGIlc+x6cxMXnX8Bt//gW0xoHMvP7vs5d//qLkaNGYVhmWg5w+mKo+d0crksqXSS4lg+EX+Y5c+/gpWFn//kp6zYvZ66slq+evMXKPRGIGeB1+t8ujDo9LJ41u17SOILgROVgIi9ezMjYu8eexF7F9lLaCHgNgEdHRUv6YEc4bCfrAFxc4DbvnYbW3Zt5sGH/oCa0ukNq8wOVfN6824W1E3FM66Aj1x+Oe09SXJ9vcycO52xsybyyGOP85EFF/PRcz7Cg795gA2+Fv71ozexfeMG7l/+LGs2vUO5N4+WnQfp6OmlPBSmsqGevIpSdFVF9fv4071/QA1EuOeuu1m+aTU+08O/fOF2yqMlBLwhLEvBVBRn11lpdun2HSTxhcCJS0DE3r25EbF3j72IvYvsJbQQcJtAxkgTVEN2ExvshL1d6aJh8tDzj5DQEsycPh0zkSFXnMeMWB0/evh3fP2fbiM0sZLP3fYZdu84yMM/uZtRc8Zz1cevpay8kucffYYSM48JVY0817+FP/3gXrp6j/DFH38bM+IncbCdbGeCaEkJBzuayOU0RowYQVlhKV2Hmnn1qWUoCYvKWD7piiCXLL6Y73/rexSH8p3Fs3aWXjctFFWRQhy3byCJLwROYAIi9u5Njoi9e+xF7F1kL6GFgNsETCuHB7+zgNbZzBXQFJNtTduJFEVIdPeQTaaJVFcwIVbNwg9fwmvPvETF9Eb+5Zv/h+mjp3HNdVezc90mCMIpZ81j/etvQ3sWfwZGXXcWd372n9mxbQsPr36erlSCKl8+SsYirYBlh9ZNzEwOv6ng1WDL2nWkutIEw14mz5zFzZ/4JEsvu4p0PEE4GsMydNKaTjAUHFz0K0MICAEh8J8QELF377aQp2b32IvYu8heQgsB9wmYoFugqOiGAX4PA/oATd0tBKN+9HiSnG5QWVtPPiFGjh9Fy6Fmpp03l0997tNcPfdi7nn6Qb575/fI8/mZeMpUdh4+SMu2A8S3NZMbX8D6l1fS29fFAyuf43BLM4F+je2bt9NrlwH1JBg9qpFxY8ayceNG2rs7mb9oIfnlJby9cRPq3gRf+uznufLSy1A9drvLwTcgzpBXDvdvH7kCIXACExCxd29y5OnZPfYi9i6yl9BCwHUCdk943UTxep32kZYCPeleugd6nI2jrHQG/H7qimtpjXcxtXEciVSKq266hrOuuIils84joXj5yve+zI41b0PYx7rDe8nsaKHME6Jy7iS+8fkvUtdYzzPvrHQ2l9r66puYlodQXSVaSye93T2EQiFWrFoJSYPTrjqPWWeezrTZM7m0Yb7T+UaxTHKpNB4UQuGwg20gmSSSF3UdoVyAEBACJyYBEXv35kXE3j32IvYuspfQQsB1AnYje4/lJMJtsU9oA/Qk+9DQUVQPxsAAZjhAfaycJ5e/xMcXXYEehJs/fyuTF57G5ePnoRUW8evHfs3XltwK+XDmJ6/m0nMX87HJZ2Dm52OkkyghP282b2Pbhk2O2Hf09JEuySMaDFBcVISp6Sx/6SU62zsYOaIBxTI466yz+OgV/0RFWRnFoQJH6vv7+igpKBpM1tv19vLq4fotJBcgBE5UAiL27s2MPDW7x17E3kX2EloIuE3AsuwyHMuR+rSVpa2ng4yhYSkmOV3H0rPkwn7G5Vfy5R/fwe++9H2MKh83X38D0y44k2snnc279POr3/6GX9z2LfKq85l07QVc/5ElXH/SfPpMjbDHz+rtb3H7//0urfsPUaz72XXwELOXfIiPnnshjz7xOJZPZc7cOezft49De/bQceQIZjqLL5JPdUUV40ePo7K0kvJYCVdf+hFnh1rFUPB4pY+92/eQxBcCJyoBEXv3ZkbE3j32IvYuspfQQsBtAiZ2tt6iL92P7rHo6O10Nn7Kahp98X5y2ZQj9jPKR7Hk9s+y5iePEJpUybWLL+a0qy7iFLWSruoIt3z6VrY++iLnXX4hBytUTjtlBj++8iaakwPs2rmdpmQnP7j/l5gDGZrX7WBAgWv+9Yv804hZ/NuP/p1Xlq/iii/dyLzFZ6NpGps3rueVF16ic/9hLMNE7087awHOOWMRj/z+IfL9Edmcyu2bR+ILgROcgIi9exMkYu8eexF7F9lLaCHgNoHBEhxoS3UQz/bRl4mTyaVRVZVMKksil6BA91EzZRJnL1pE86p3mTRnEmPOmMklZy2ioaoWe/faxZdcxEAywS2f/SztLa3U1daydMnV5Np6UErCvLB2Bff88veU+QvZ/NYGJs0+mcZpYzh90lxOPW0uixcv5sjm/Vz68auYNmOmE//QoUPk4ml2N+0nnh5A0TRq8kr4/c/voSi/mGQ649TmY5p4Pepgy04Vsjkd1e8lY+hEVel07/Y9JvGFgFsEROzdIi9Vku6Rt8tUnc/iZQgBIfBBJGCX2Ocsnb1t++nL9dGX6nd2dbV3obXFPp5L0BArp3jsaE6ffwZ9aw8wdsZYppx/BufOnkd5aTn98Ti3fPYz9HR38+vf/pbKsnK2btrMjOnTKfVHiDVU8tP77+ZPz75Evhliw5vrOPOCBQRKg1SGyrjyyivZvn07P/zBj+js7KSmpo50Ok2sqJBkZx/h4nxKK0pJ9PUTzCmcNm0Wc089ncLSMhQdZs+YNdjP/tgzmd2P/+g/Res/iHe1/M1CYJCAiL17d4Jk7N1jL2LvInsJLQROBAI5TLbsf5c+rZ/OeBf+gJdcJkuiP4kVVWksqCRcW81HrlpC51vbmTVvDqecv4BTT5rCiMZGDh1pYunSpcRiMX71i7uZePLJ5AbSpAdSFIYiRAqK+ehXb2DLxh14kiYHt2znyps/Sq8Vp8ZfyqWXXsq4ceP4yu1f5dlnn6W8vBKv10tpaSktew4RLS3AE/Zhahrx1i6ObDvsdN+JFRdzy/U38PWv/CuqvWmVpqEqXjweD1lNx+f3SZ/7E+EGk2sQAi4RELF3Cbx0I3YPvJPkkoy9uxMg0YWAmwSswZ1m1+/ZRGe2h5buVnwBL8m+frrau9EiCjHNi5mfx79+4xuwu52ps07hpDPnMHvcRFKYrFy+gmcfeJTbv/11PvvJT9PR1Y7fo9LT08OouhGk/SaLrrqIvu4BMh1Jeg418+FPf4xOrYfGvFpOP/10IpEIDz3wBydzH4sVUlNV7WTv1YxJfy5J0khz0kknOTX6na0d7Nm3H93jYfHpC/nh9+8kzxvG1DX8qh+O7UcrKSM37yyJLQRcJyBi794UyNOve+xF7F1kL6GFgOsEciYDVo539mziYM9hjthi71edjHtvRw/N6S5G5ZWT31DPHXd8n941eyB0NB1j17vEVLyRCONGjeYrt9/OqTNm0d/b50h5SVERJSUlbD28m5u+cDN5oUISTT3Ee+PMu2A+cW+KMbF6Zs+cRWtrK6+tWuP0uR9IpCgsLKS5uRlvzqA/m6Rx8gQaG0eiaAZFeYU0t7djer0EDFh87nk0VNVRWVRORVEZWk7H7wtiGpbTi1+GEBACH0wCIvbuzbs887rHXsTeRfYSWgi4TsAAXTFYf+Bd1u3ZSFu8E1VViEWipHqT5MIwvrQOb0kxN37yk/S+tocJsyYQHFnBiMIyps2aRX1dHQd272XmjBlUV1SSSCQYGBhA9fsYUVvHH1/9E//+szspi1XQf6gLr6XSOGMsVszDxIqxTJw4kYP7D7BixUoU0yKbzpGMxx00e7ftpKi2nCUfv4Z4vA8jnXUek8pp9A0MOPX8RlansXoE86bPYe7UUzF1wynJ0XWdQCDgOmK5ACEgBNwhIGLvDnc7qoi9e+xF7F1kL6GFgOsEdLC8sKfnMC+8/SrdqV40Lcuo2npyA1n6cnEaCirwlZWy5JpryG1s4fyrL6TylPHMHj+Ji868hN89fi/33/M77vr5zxnbMJY31r+J4lWJJxNMmzKVex9/gHsevIeiUDHxA50URAsYNbURLc9iQtVYxo4d1Qwg+gAAIABJREFUy7at7/LWG2/hVTwEfEHaWlrQcxoHt+xhzLzJXLzkMg43HXS63Jg5Dc2Cw21t1I5qIN03QHEkxsSR4zhvwSJGlNdiWR7nXPLi4vodJhcgBFwjIGLvGnp57nUPvdTYu8leYgsB1wlkLcwAHEy28cdVz9GT7ifR38tJo8eSTWbIkKXA9BOqqeKmm28mvbWJ6275OKWTRztdcTyKyr987WvEwlEeuPt+9nccYOee3YQL8hlIpxhRV8+DTz3C4888RmmohPj+DgqjBdRPbKDL7GNs5Whmz57NG6+9zp5de0glkk6/+q6OTlr3HEaJBbjmpuspri3j0MG9KDmNaDCCbhr0xBOkVJOa8mp8OWBA59Spc7jqsivJpXLEogXHqu1dxywXIASEwPEnIGJ//JkfiyhJFffYS8beRfYSWgi4TiALVsBkd99hVmx8ja173nVKWObNmkOyO07c1ImFQxTlxbhy8UUQC/PVr/wLi+YtwG8odPWnKArnURiJMKK2ns2HtrPj0G6nM40XyynFeeyFZTz+7HMUBPNo33uQsN9P8chK8mpLqQ0XMnnKNHbs3MPyVaspKSmjr6+PVCpJYWGMMadPozCSR7y1k4CpkE4OON13BjJp51OBvuYuSivLGdDT9nOZ86bh1ClzuPTcS8j3RvDYze0H2945bwbsza58vsHdau3Mv8dvLxj4z4d9Pvs4GUJACPxjEhCxd2/e5JnTPfYi9i6yl9BCwHUCBqS0NAlfjoeff4wjPa0kEv2cNnsO/V19pLQsDTV1aANpllxyJeNPmcwjDz1M1Beiu6WN/IpqIqrX6YITDIVYtel1dh7cg8/nw696GDWigfueeIxHnnyKuooa9q/ZQPXYetT8AAM+g2n1Y6irG8Hhpha2b9uJx+tzBD0Q8P0/9t4DTI7qzNd/u6s6p+nuyXlGM8oJZUAIMMEEk4NxtrGx1wnjsJhgbGNjGwe8672+jmtYjI1xIAkwQSIIEEqgnKXR5Jw6p0r/p0rI6713939ZCbYkOMUzz0iiT33V7zlP96+++s7vo6qqginL5hBy+0gMjSCpBoVMFpfXQ1FVcLpk0sMJgpEQslcGyUkxUyTui3LhWedzzopzCDhchxE7rKeTppw3/4CmadbfXW6vEPa2L0JxAYLAW0NACPu3husbOasQ9m+E0lv0GmF3+RaBFacVBE4EAjpkizkcPhe/eeRednXutbq3zpk1k7GxMXRVtWric8kst37+Rm7++s187cu3Mjo5bPnGl7xenKqO2zDQXQ6eWvs8B/o6cXnc+FwyjbV1PP3sczzx1Cpk3cnc9umEQgGClRHq25p434WX8suf/ZIXX16HLLtJp7L0D/Ra/XB9oQCnnXsmlbE4pXQOycCquy8ZGrLHbWXsnQUD1fy724WiqeTTObSCyrzp87jmsiuZ3TANj9driXnzvThdh4W+KfFFMv5EWKDiGgWBoycghP3RszvWkULYHyvBYxgvhP0xwBNDBYETnYCZwHZCCZUn1z7DY6seJxALUt9Uz2QygaYpmNUsugI//todrHtlPW1NLXT196I6dbzRMvITSfxuF55QgGc3raVjsMcqxXHLMvWVlax5aS3PPLnKqtn/+Ec/Rr6Yo3VaK+9+z3l4VPjKF79CX++gFSdfLDBl6hSmz5zOK+vXMj46wczpMwj5/Oi6bv2ksxki8RiaoeOV3VaXWvPfc7kcAa/fOo9SUJg7Zw7Xv/dT1NbUHhbzio5DdlrZ+0JBxeOTLcFvJfSFyj/RV7K4fkHg/yIghL19i0IIe/vYi1IcG9mL0IKA3QRKpRJut5uSoTCcGGHlqsfpHumlqrmObClHVskRikQZGxjnV3f9nP6dB63M+TNrn2fd7i1cd+3H6OvsxC+78YaDvPDaBgYmhq06fYcBbc1NPPv0ah6+5/c0T5vJwkWLmDVnJnPmzmTJ/IU89uQTfP/OO2mub+HA/v0M7elhzrsW84GPfIA/PvQnOrbv55RlJ1NdUWnZaJolOIPDQzS3tlo187quoik6TqCQLxIKBimWSvT19RGvrOD2z3yNk+bMJegJWNl++fWMvaqbzwTA5dD/JuyFuLd7NYr4gsCbS0AI+zeX53/nbELY/3dovcmvFRn7NxmoOJ0gcAIR0DFLVDQkScJU4l2jvdz3yO/xVobJqlmr46vbF2DPzg4yneOs/NXvcCPxma9/iae3rGXlw3+me+8B3DgpqQqr1r9MQVet8zk0ndr6GnZt3Mof/+leFpy5jPMvvZiFSxYyta2FKn8ZP773l/z4hz+moaae7kOdKJMZTrv4bC675goee+pxNjy5liVLllBbW8vk5CSqprFnzx4WLllsedQXlTxKUcWhGeiKat1QpPM5/NEQCxYv4Jp3v5f2hha8uKz6fI/kwePzWqU4lqTXNCtbf+TnBJo6camCgCDw/yAghL19S0QIe/vYi4y9jexFaEHAbgKWZ4ymITkPO8VoDpWVLz9Jx1g3/YkhFDXHRK5IKQ+Xn3w+1yw/zxLsDQunM+lTefKZx0gPjeGTXHR0dfL46qcpqywnHo1hFBV80SDDB3q4+8e/4B8+/Rmu+fhHcPndVIZDeDWD9990A5te2YjLcJIeGKa2vZWPf+Y6PGEPDz76MHtf2UVbWxt1dXXWhlezxGfNc8+zYsUKKisryWoZlLyCki7iMJwkUkmKKCw7/RRWnLOCWc1zifpDhPBCQUErKDiRrE26DknC7z7cwEqIe7tXoogvCLz5BISwf/OZvtEzCmH/Rkm9Ba8TGfu3AKo4pSBwghAwS3DcpnNMSbdqz0sUSDhyPPTC4+zuO4CaSZJRDRbNP5mPnnENYU3GSKdx1oWpWTKLf/nNP+FWDOL+EOvXb+QPjzxIS3sbDXV1KJk84bpyDm7awZ9+cT+vbt6Ep7wMd8hLwOFAT2WYdfHZlue82WCqraWV2XNnM2vBLNZv2cBYepL1j62loqLCEvaBQAC37OKhB/7IycuXWx1vJ/ITODQHxWQer+y1mmJpbjj5XafQOmsqxZRCRSjKnJZpTK+bgg8XumVjKWHgwFD1/yDqRTnOCbJwxWUKAm+AgBD2bwDSW/QSIezfIrBv5LRC2L8RSuI1gsDblIChoDtkHKaqNzfS6gZFucivV/6W7X17ODQ0zGffdTnnnHEhnskcnrII6/v3cXLrbJpPncHX7/gWI+MDTJnSwt5te/nGTd9k+YrTWHz2UoaywwQcQTr3dvKupSv48NUfIJvK4nQ5cXgdvLp1Mx+96v3kU1mijbVMnz2Ls889i7LyKK9t3ITX62bjus1W7f2ieSehlkqYvWQ3bNpI29SpnHzqKfSPDhILljHUPUR6MkGoLESsJsaKd6+ge6iPqNdPSitRUduA33AzsOMgzVW1OEMeHGEvVcE4ldXVxOMVhP1hXMjIhoP+Q91MnTJNNLh6my578bbeGQSEsLdvnoWwt4+9KMWxkb0ILQjYT0BHM0xB78Q0jFEVDd2t8+L+dfzLfT/nlBVn8vHTL6IoScQKbjyBAD95+F5u/Oh1xNrqOfOCdxOJBSgvjzExOMFvfnY302bM5LTzT0MNqHgVP/ffcx+P/elR5jTNYvPuzchuica2Zu753b186x9vQysWqZrSTHN7C0uXLSNYFmLntu0Eg376e4Z57dVXmdoyBYdhWA2mNr+ygYYZ7bzr7LPoGejHI8n0dnSza8Nm8Et85suf57xLzmNocpSXnn+eQCxKbX0za59Zw/onn0fPFig6NTzlEfwON36/H78vSH19I7FwFJ/TzXvOOY+LL7xECHv7F6i4AkHgqAkIYX/U6I55oBD2x4zw6E8gMvZHz06MFAROfAKHhb2qgMflpFRUcHodDKqjXH7t+/jWN2/nXa3z2dS9nxpvjEB5lM/cfjOP/cuvqWxt5AOfvZbm1gYikRCTQ5PccsOtlh3lJR+8lPaT2unf2ccffnI3ewY7LBuajo4OvEEfDa1NfPmmr/DMA49btpVTZrRT01jPjFkz8Ph97N+z1+owqxQ01r78MjXllXhcLsvZ5tU166ia2sSZZ72LwcFBa/NvciLJ9pc2ggfu+OmPmDJzCiNjw7j8HrK5PH09g/z253ejT+SojpVjuCQUl0FqMkUwGCSZSFvuOh6ni/rqOn78vR+wdOES/N7/ujPtiT/34h0IAm9vAkLY2ze/Qtjbx15k7G1kL0ILArYTMEy9bdbXOw83gFIUJLeDSQpc+YlruPNbtxMqOOjRc4RlD7HaWj5x0xd5+ed/ZsHpS5h72iIaWust7/nCRI4bP/dVsukc777sXJpmNfHz2/4JFNjX38HI+Bi5UpF0PkMkFuF7P/wB6x59Ac1QmTp7OtUNtUxpb8UbCLJ31248bi8uyc2WzZuJhSL4TBecfIGNL60l3ljHgkULrWtWFAWcTsbGR2hqaeKK915JMpdiMjlBRWMdIW+QTWs3sfL+h3AUNHwus7mVg5KuoGg64bIIuWwBtaRRFghz/lnv5tu3fgOnVfgjDkFAEDhRCQhhb9/Mic9O+9gLYW8jexFaELCdgHHY9tEwP4U1A8n87TRIU+Dnv7+bM848lUz3IOmYF4/hJFJVzgc//w8c+vNalp51MrNXLKKyroLW9lYSQ0l+eudPGR0cQQ5INE+vo8pdycnLT+a8Sy6kd3AAQzJIF3L4g0F+8pOfsPXpTZTUAlPnTKO2qZa2qe0EI2F2bNlJqaTi83jp7uoi4PYiORzkszl2bttKvLaWxuYmYv4IilaioBWJVsQ5/6LzCUfDVtdc8+hNDFMXr+aFlauYHBgHxbA61JpZevOdqw7DanClqjoBb5BYuIwPXP1+zj/rHLySB59PZOxtX6PiAgSBoyQghP1RgnsThglh/yZAPNpTiFKcoyUnxgkCbwMCpqp3Hm7WpJSKeF0ecOgUMehPjdCT6kUfnKTHmaXCF0IO+rjoQ+9HWd/LSWcspW3hdOqaq2mbNpVissTP7vwZHa/uADfc8sPb+MLHv4DP7WfVq88ylppAdWj4Q37KQmV89atfpX9rP/lSlmlzp1LbVENr2xQi0TjbN+8gkcjgcclMTkzg1Aw0RSGTStPd3UVtYyPReIxyTxjFqTGZS9A8tZVLr7qMZHKSQqFkOejEmmrp23mQ3/7kV4Q9YVw+P0VDw+txkc+kcQd8lo2my+VBdriYNW0Gt3z5JpprG0xTzLfBBIu3IAi8cwkIYW/f3Athbx97kbG3kb0ILQjYTuB1YV/SNVxOyeoWax4lQ0N3Svz14Au4J7L0KBM0BGMYbokrP3kdxr5h5i9dysLTFlDTXMO0mTPITeS5+bM3M9I5yLWf+jB33fUDJNyMZcZ58sVVlCQF8z+X5KK8LMr3v/t9urcOUFAyzJg/nfKaODV11ZTFKtm7c58l7J0Y5HM59KKCrqqkEkkGBgdoaG4mGA5RHyonVcyi+5wsOX0ps+bPthpZ6UXN8qjX/G7WP/4se17eTHmkAt3vJVnK45acGKqGpilWoytT2KuKziUXXsT1n/ocAcmNoRo45cP+/uIQBASBE4+AEPb2zZkQ9vaxF8LeRvYitCBgOwHFAJeDbLGA3+PFoeqWrWTeUDG8Ln71yp9xDk6S9xtUSB5L7H/66zfDtjFals5myvQmKuormDJ9KuO94/z81ru4+PKrufueX+JyO3Di5amXnuLR1U8wkhmhua0Ft1PG5/Lw+3/7HcP7J9HUAjMWzSAcD1AWixKJVnBofyeZdAnJqVMsFDBKKi5JIjmZYLC3h8rGRkvYl0sBukf6qWmv45L3X44v5EcpltCLOuWROIeGe/nT/74bOaEQ8kfwVVdQcBrWUwmXBrLsJJ1O4/X6aW5o5itf+BILZi3AZTatMpyWt784BAFB4MQkIIS9ffMmPjrtYy+EvY3sRWhBwG4C2WIJv9tt6VfFoTBaSqPIOppSIptM8KcnHyaRTlkWlW63m4Dbzx23fRtlJMPsOfOIz60kFotx+ikreHXjazxw3wP88qe/4KILL2ZgYAC3W2bTwZ2s2baegM+DM1egLBBBCgT41wfuJ7NtgInEOLOXzidSGaVxSjON9Y2sfno1Q72D+J0uikoORS0R90dJDCTp6xsgUB2kuq0ad0Kjb3SYS957OaecdQajiXErCx8wb1IMjcGRpHVTsG/3HroOdFibbb1eLzgdVmMq3aFTSBepjFSweO5CvvG1b+CR3aiaiiQ5kIXhpd1LVMQXBI6agBD2R43umAcKYX/MCI/+BKLG/ujZiZGCwIlOwKytt4pNDMgbefpT4yRLKTA0SxCv27PZsq80m0q5XC6CngA3f+kmJruHmD93IbUL66mIV9I+ZQo7tu6kp6OHW266lebGRgb6BikrC3NgpJdnN76Iw2lQ5vIQ8gTwx2L84r57KWzpZ3Coj+lL5lJeX22V9Hhdbp5b/Ry5ZBZJd1IyiqZpD17DTXo4w1BPH2VTqnBFXajDaSZTCT706U+y4tx30TPYSygQxO91s3fnLkpITGttZ6ivn00vb2BiZNQquzFFfbFYBNPPXvJRFangC5/9gnWDYpYk5fI5/D4v5jMHcQgCgsCJSUAIe/vmTQh7+9iLjL2N7EVoQcBuAqawd6gaTgmKDpXOyQEGE6NIGJYt5OZDu0hns2gODVmWre6s//i5L5HcP8icRQsJTYvR0NBAebSc7oNdTG1r56orrkIpKFY9fDwa5dXd29i0ZwuBgI9YMEhiIkmssoo/PPgg6Vc7GZ4cYf6yBZTVlLNo8WJSySRrnluDkiuilBwoRh6v14OWUylOlhjp7SfUGidQE+I7N34Dh0tmy57tdPR0MXPuLKqrqhjs67ccdXpGBpneNp2Bzl62rH+V9GQKp+7E0B3kcnn8AQmfO8C86XP5/re/R8Qftm5ylFIJl0c+vLNYHIKAIHBCEhDC3r5pE8LePvZC2NvIXoQWBOwmoOoaqLpValMwihwY7aVvYhgHOl5ZZsuhPWRyWctSUnK7iIWi3Pi5L1PoHGf6gvlEZ1bQ2NhMWTjCQO8Ap5x8MnNmzCYxOWkm/SmPxnj48Uesc4eiYTxu2XKsqaqs4cGHH6Fv7S5SuTSzl8zDHXJz6mnLGR4aZcPaDSjFIlrWQUHLEQh60XI6akZluK8PIhJnXXkON3zyemobajnYdYjf//EBhsdGWbx4MdFwhO7OLsrqyolHouzZuovBQ/0oOYWx4Ulkp0wwGMYll3BLPj7+oWu5+uIrcDnNTbMqDllG1xWcklltLw5BQBA4EQkIYW/frAlhbx97IextZC9CCwJ2EzA93V2SmZXWGc+n2NV7kMHUCA4MnLpBX3LUEvamt73scVsZ7Vtu+CqJA/1MmzOPQFuU6soqamvryWeyLFu6lMp4OelUxvxsYXr7dL73ve9Q31iLJ+xjIj1JNFZOVbyKvzzwZ/q3djCRTTBz4Ryrxn7xssXs3bOf1za8ilN34MpJ5EpZ3H4ZSZXQczqDvb3g1rnlp7ez9KTF7Nu3j8bWFmbMmMWLL7/E888+h0d2UVZWhq8iQDwaZ9fmHYz2jZIaT7Fr205kyUNtbS0SRWbPmMdd3/sR1ZGKwxtmXz8KhSxeX8DuKRLxBQFB4CgJCGF/lODehGFC2L8JEI/2FKLG/mjJiXGCwIlPQEd7vb+qzkBilB09exlKjZuWMDh0jYlcmlQmgzfotWrs3U433/zqbYwd6KW+oYVwWwWhUIjGxkZCwaCVLY8EQ2SzWUqlEqecfBpXX3optXVVLF6+lLFcEpfXR3W0kldfWs/W5zczkZlg/smLmDF/Jm3Tp7HhlXWsfWktLmRIGyhGAdkFbqcXJa0w3NNLfGYtP/r1XagpBX8wQKFQoKGukWQyyV0/vIutW7eyfPlyaqfXMaWx2bpRGOkfw1A09uzeRy5XAIeESy/xuU9fz7dv+hYyTpRCCa/Hi6Hr5v8WpTgn/hIX7+AdTEAIe/smXwh7+9iLjL2N7EVoQcBuAobZd9YUsU4Yy02ytXsfB4e6KBbzSDpMpJNMJhOEykJWjb3ZufVH3/kh6cEJ4pFyGhe3Ew6HrU6u4UCQmTNnIr1uS2n+PmnxUj505VUouQzX3fAZfNVRciWF6lCc3Ru28MIDq0kW0rTObKNpWivlVZUMDg6yf9c+dEUnPZbB5ZeQPQ5cDhdaVmOou4eP3PwpLnr/hYx2TVjXVR4rpyIW5y9/epB/vuNO8Li44D0XUdYSpX3KVNa+8CJjI+NUxOMMj45RNF1/TH/8TJ477/gBZy9/Fz6XD4/TbW3eLSkl3C5ZbJ61e4GK+ILAMRAQwv4Y4B3jUCHsjxHgsQwXGftjoSfGCgInNgFT2GtKEdklk6NkWVNu3L2Z0fERq9ur6R4zNDpCJBo+bA9Z1Pj1T3+FntOIB8rwN8eoqanBPI/H5WbatGk4naY3fNL694YpU/nlXf/E9o2vcumHrqRqejO6LOMpObj/53dT2JsgpxQPW/OYP15obGtDNiQre94/PEakPITHL+PSJbSCwUBnF79//kG8lR4mepLk83mmNLaiqxrf+dZ3WP/UCzTPnUFbWzvlrTFmTJvJS2teZHx0lGg8TiKVJF5RTqgsgkd1cNtNX8dRAkl10FLfQj6fs24WTGEvus+e2OtbXP07m4AQ9vbNvxD29rEXGXsb2YvQgoDdBDRFtYS4LunsHupg48Gt9E0OksskLQcbxXCQSqdxemS8bo/VXOpnP/opZFUyiQw1s1sxgj7KXAEGNu7iwgvPZ+5Fp9M50kV1KMSS5cv44Ve+y8pfPcw5l53HlFNmU5RVXly5mo41OwkvacXndtHe2ERQ9vDU7x6zjGimzphBJpVjcnQYykMEK8uRCiq53iHcLgef/PqXOOP9l5Dc30O2mKa8qoIt67dy2/U3g+FiyfIF+OJelp39LjKJJJvXvYrf7aOULfHSmpc5dfkKqqur0RxFy/bS4/YRi8SQDIlrLrmC05ee+rqoF644dq9REV8QOFoCQtgfLbljHyeE/bEzPOoziIz9UaMTAwWBE56ArppZeQOz7mb/aDertr5kbZ7NZ1NEfAEMh5PxyQl0J9YNQCxcxn2/vJfseNrK3kthL+2L5jHWO8Te59bzyU9+nGXvPZ+Dw12UxhLMmD+L5x94ht/96B5OOmURbSfPYjg1xou/fYKPXfsxYrNb+PWvf8mVl1/GuWefw/duv4NtL2wiFItZdpeGohCorcBbHkVJZhjd3WUxn7JiBjPOXMoFi1Ywa/4MSlqJm264hdf+uhZ3NMyi5SdR2VTO7EWL6TnUyY7N2/HLXvSiyvbtO5k5Y7ZVQqRqBYqqwvjYJOVlcZrrmrjjtttpqapDUzRkl+eEn2PxBgSBdyoBIeztm3kh7O1jLzL2NrIXoQWB44KAbmA4Nfozo/xx9aOM5MbI5TIEPR4cukQqk0T2uSmpilXL/od/+wNd+zoJyF68bhdLzzub19ZvpH/dXj75peuYf/EZDCSHyQ+Pc8a55/CHf7mX+++6x3qr01bMY9aCOXzo8mt498ln84kvfYr7f3UvF3z8Si698gq2btnCK6vX0L37EJM9o1b2vnHWVJw+N5NDY6QHhtEVg6WXLEeqCZHqmuCSKy6mqraCO2+/k4Hd3dS1tNA8q4G2+W1MbZ/B5k2b6e/sturnTQvOidFxYuWVh/cM6KrVsMrc7BuPxDn79LP45Ac/juv1LcXCx/64WKHiIgSBoyIghP1RYXtTBglh/6ZgPLqTiIz90XETowSBtw0Bw+xSpZPUc/zq4XsZyU6QK6RxSxJew0VOyeP2+yzby/J4JSv/spLdW3ZRUVZO1OnCU1fOlo0bYbTE9bd+ntYzFjGYGMFf1GiZNo1Hf/swK+99FCWR5LobP8uPvvN9SrpC0Blk+qwWug/1sfyac5mzbAEV5VV07+tg+9pNbHluA6gwdcEMVBx0HjiIUSzh8jq44fab2NXXwcHNHZYVZlNzPROD43Tt62H+/PmEa4O0n9ROPlXk1fUbKOVKyIYDraQhSbK1wddwOnAaTutJhEfyWHX6X77+i1SWleOT3ZhPM5yyZY0jDkFAEDgBCQhhb9+kCWFvH3uRsbeRvQgtCNhOwBT1gGGoFJwav3n0d3SO95ItZq3us2EpQDqfpuTQMD3vmxqaefn5tZawN5tVyZM59iUGKAxN4nTDV269kaZT59HR201YcbJsxXLuuv0uVt37CO0zZ7Pq2ccpj8YponFwXxdnn7qMdDbPssvPZO6pi4hEo+zasgM9kWPXa9vp3dVJvLacYLiM7v0HTbt9TjlvOVd85L2s276RqLuS3oFOfB4344NjrHt2HU2Nzcw6ZQ6nX7iCjh2H2LVjJ0GvD0NRySQzlr99vlhAcslomoHH5UXNFzl50TJuvuFGlGIJn8ePWlKQ3aJBle1rVFyAIHCUBISwP0pwb8IwIezfBIhHewqRsT9acmKcIHDiE9D0w2Y0hqZScmk8sPoRtnTuJptPoZlZdXxkilmKukowFKK5sYV1z69l6/otFNJ5vHmNQsyDN+IljINLr7qM6MxWegf7qcTP9DnTuOO277HlibX0joxSEQrQO95HZbye3z70Jz7/vo+CD+rntDF78Txmz5/DupdeoZDM4VANDu3YZ3Wxra6oZqCzH/xw+4+/h+rSGU2MoWchFo9Qyud46i9/pXtPD9l0lobZrcxYMg25IDM0MEjA50fJF0ilUtRU15HKpHH7vFTV1rBk8WL8kpeTFy5h4cz5WF9IRxpViW+nE3+Ri3fwjiUghL19Uy8+Ou1jLzL2NrIXoQUBuwmoGsjmJ7ChU3SUeGbzGp57bS3JXApFKSJpDqscpaiViMVieGUPq1Y+zYHt+8gNTlr/b+ml5+CPBSCdYcVZp6PFAqTTWepcIZqn1vORD3ySj73vE9z+1VtIjQ8xPDGMNx7n17/7Pb/+wT8TigQpqyijoq6KFWeextbt29m2bQeBQAg5pzPSO4Cm9po1AAAgAElEQVRP8jDYPUjjSW184NMfo6u/E3/Qh9fhpao6zpb1m9j4zDrqQ/VMTqQZzI2Qzozj85WRz2aRzDIcRcFU7a1tU8hks3gDfmYvmscVl17GeWecQ1UojtNw4ECiVCzidntEib3dC1TEFwSOgYAQ9scA7xiHCmF/jACPZbjI2B8LPTFWEDixCRzJ2JvvokiB9fu3svKlp5hIT1IqFXCoTvwhP9l8Bo/Hw+jgCM889FdKqSKkS1YN/GkfuZixzBh+TeOaD15D2iuRzxao0LzUNkf54FUf5aGHnmLB9Fns27GFaGUZvqoqvnDrLWx6ag3p0WGWnrGcxqZaApEwg6PD7D3YQUlVKY6kCDg8GEWNvu4+PvylT+GIeNCdKuFIgFggisct8dDvH2Bwdz/GpAOHw0XeWaLgLlIYL1obZCmqYECoLMycebPJl4r4AwHc8QCnnXwat3z+K5jtqMwbAPMZhlJScbll60ZAHIKAIHBiEhDC3r55Ex+d9rEXGXsb2YvQgoDdBAwUS4T7fSEMAw4N93LvY79nz+B+tADIORlXyIMma9TGyvnzz+8l3ZkgM5jBgQe5xcnck+bTPm0qgUiQlimteIJeRifGCQSDVkb/97+4hz/86rcUCip9Y8MYfieSV+Lb3/omHZu6SYwNsWDZfHx+idNPP52DHd288OJaAsEY3mSRsbERq+wm3lrBuVdfTKpQoKW+GSVdIFzmQy46ePi3f0LJ6RRUldHJCVwOB7KuW51q1WKJQkmBgJPWudOZv2whY0ODeJDIOZ2cueBkbv/iLTgNCd14vQpHU5CcElZLXnEIAoLACUlACHv7pk0Ie/vYC2FvI3sRWhCwm4COYjnFuJxeq9g+h8o9D93LC9tesgS4mlbwhoO4fS4GDnTz7G9WggKVVVU4HW5KsRLXXXcdbq/HKtdpaGq0avIz+RySLKMZOhuffZk7bv4m4+OTjOfSSAE3BSXPD+78Lv2v9aMYBeYunoMr7KZtejsTqSzbtu7E5fKRHUqAWmKo+xD189o45ZzTrXp/l+bEqztomtLKlpc3snPdNgzFYQn7glKilMuh5fPIqmlpaaAbKlLYR8ucacxdchLjw0OWsC84Jc5cdAr/eN31uEw7TEB3gNPQMItyhLC3e4WK+ILA0RMQwv7o2R3rSCHsj5XgMYwXpTjHAE8MFQROcAJFJWe5wlgdqBygOuD+v/6Jp155GsPnIJUYp7qukdrqRv5y9x/Y+9JrVklLuDyKJxrAE3Tx/R/+gIGhISaTEzS1tTI8OgSS00waMJlIkRwY4ZpLrmR4eIQ8Gt5oiHQ6yU/u+jHKgSSThRStC6YRrCmjeVobTtnNuhfXMdg7jNftZ3x4EL2Y470fuwY56CGRTuKXXEypaySbU/jj3b9DLoCmOUjn89ZTgnwyhVFU0DOmT72MLDuRI36a5kxl7qL5TAwP4XXIaC435y8/i49f8UHcshezEscU9pJpv2PZgIqM/Qm+xMXlv4MJCGFv3+QLYW8fe5Gxt5G9CC0I2E1AR8NppuoN0DUDQ3bw0ta1rHz2CQ70HMQfdjJt+lyeefwFNjz+HA5dRnKBv9JPSklzySVXcO2117LvwH4SqUnqmxoZHR+xxLGmaeiGg8JkilMXLmMynSJVzBGpiKPkc/zz939EeTHIjkN7aZrXjjPkZurMGVREouzYuJXcZAbd66Pv4EFkNC5572VMKCkSuTQ+r5uGmmoObOnmmZVPUhutpFAokMznUXQNqaThxkl+IotDlnB7ZKSgl/oZrcxfdBKToyP4nS5we/nARVdy6VkX4pIOb5bVMH/pmA15hbC3e4WK+ILA0RMQwv7o2R3rSCHsj5XgMYwXGftjgCeGCgInOAEDHU3VMTQdl9uN4dDJGUWeXrOKR55cyfNrnyabV3AoLib29TFz3km0TGmgLztIwa0wZ8ocwuEwI2OjBIN+2qdPw+NzW8Le7Ow6PDRq+c/PnzMXQzLoHh6kvLzSEt3f/+a3cZfc5DNpFp57GiVDpTIeIzkwxtaXNxD3h3CWxVAzWUb7xnCVObng/ZfRtmAGqUIWtVRg/RObGOkbsLLv2XwOTXKQTqZxO1xIqk4+ncXt8yO7nOhuJ9XtTSxYsoD0+DgByY1D9nD9tf/A6QtOwYFszabmfF3YW38TGfsTfImLy38HExDC3r7JF8LePvYiY28jexFaELCbgFkDb4p6WTosaoulPLLHRbKYZdNrm/jJz39MTlVZs3KV5Yu5ZdsOxidHODTUjSPoJl4W57XXXmMimcDv9xKNx/B4XExOTlqZcsnpYdO6V1i2ZBEun5ue0SHLk95vuLjj5m+Q6p8k2FzF1KlthPwB6qur6dizj/XPbDhcCmOa7GsQ8rnI5RU0CaYun8MFl11INpdm1V+ex+uUSYyNoRgq7pCfZCKNrBgUElk0n4uQz4/DtPN06lRPabCEfWZiwhL2Lo+fr3/xJmY0Tv1bOZLi0C0L0MNfTELY271GRXxB4GgJCGF/tOSOfZwQ9sfO8KjPIDL2R41ODBQETngCZjdZlynqrbIT3WoGZXZ/1U1re2D1mud4dPUTtMxspbKmgnPPOJ2ug104ZBnFgPF8gh07dlhlMLJbIhAI4HJJJBIJJElC15xs3LCO5acto4RGTi1REa9AG89zx01f5/T3XMiC+Sfxm1/+ikg4aLniVNdWs/9QB71DfSQzRcpdQfa8spnhriECZSEKTgUtX6B+SgP5LPgkiXRyAnfAgyI7UFUVI6OQH0/jqSsn6PFZlpc5Q6GqtZ4FSxdaGXu/Q6aqopbvfPXrxHzRw3Y4DhDC/oRf1uINCAIWASHs7VsIQtjbx15k7G1kL0ILAnYTsPQ8UMjl8fo9f7scs6zF7wui6/Dk2tXsGdpLc3sDM9va2PnadgpZlbr6VrZ0bSeXy6GoqnVj4Pf7cTohn8/jcrkoFXW2bd3MKcuXMpIcx+F1EwuVMbyvl3+5+Yf8rwfv5ozTzmBOXasVe/H5p7PignNI6EXW73iNQl6h0hlC70uwe9020mOTOFwSDk219gQgy6CpOGQIx8MkkynwSJDRkBTwNFYQcHstV5y8VjqcsV+6kOToKD4kZrTN5I4bv4GsS1YNjtVw1nxKYNbYi4y93ctTxBcEjomAEPbHhO+YBgthf0z4jm2wyNgfGz8xWhB4OxPQKLKj/wBPrHuWmqY6auJxRroH8Hn85PIFuoY68QT8JDNpZI/bythns1lr46nP6yWTLtDf201zYwOaU6doGIQDYfr3dnH/L/+NsY5hUmqOn/zrz7jjx9+FTIbzP3A1NVUVDPb20T82RMAbQCuo9B/qo39/N6Q0HCr4ZJliREY2nBRTOatkx2qia2A54+iahr8qQCAUwnBLJHIpWtvbWLJ0KQcPHqSqqoqPnn4lF198MU6n09rsaz5lOPK7VCrhdrvfztMr3psg8LYmIIS9fdMrhL197EXG3kb2IrQgcLwTyBsZXtiynhd3bKSmsZaKSIT0eBK/x09RUdl9YAeReMzyjpfcLitjb2bwTWHvkmXyOYUD+/Ywf+4cSoaC4XIhO2QSvaOUSX4+/4nP4nZ5OTTRw1e/cQvPrl1DW1srU1tbKObzJLMZq8zHFPZKXmW8b5SRrgGMrIrf40UPu3A5JdKTSSiZ1j6HiTrdprCHysY4stdDydAoaSrTZk9n6tSpDA4OEolE+Pyln+DMM8+0xhwR9GYpj7nx98jv432OxPUJAoLAf05ACHv7VoYQ9vaxF8LeRvYitCBwvBMoUuSRF//Kzt4DxKqieCQZNVdAMj3gddi+awt1TY1oGNZmWZ/PR7FYtJpCmalzQ5fYvXM7y5YsZiI9iez3W5n1/EiKT77vo1SWVdA3MkgBhZc3vsK6Vzdw4MABAuZG3HCEVDZFOp1FLao4cVLMFBjrHSU1OoFaUnAFvYQCQYrZHEZJQ1NUstn8YaxmqY4Pqutq0J0OsqUCs2bPpqW52boB8Xm8fOaqTzBr1izLc9/8MTP3RwS9+XeHQ3w9He9rVFyfIPBfERDC3r61IT457WMvhL2N7EVoQeB4J9CfG+A3f7yPgcwY4VgYJZvHoekoJQ3VgExqgtap7ZaoN8W9x+OxhLHV7VXTwJCtjP2iBScxPDGC0+vF6/Ii5XSuu+YjDAwMMD45wcy5c0kWUvzgx3dx7733EAmFufLyy+js7MTc4JvLFcjnChimyXxJZ2J4nOHBYbw+F7FIjGwihWYKfads1feXVB1dVfCF3UTj5eQKBcsOs6amhlhZnCsvu5zTV6xgev1UysvL0XXdEvHmj8jUH++rUlyfIPDGCAhh/8Y4vRWvEsL+raD6Bs8pauzfICjxMkHgHUigtzDIvz14PwVJJRgNkE+m8TjdFEoKJV1jqKuLKdOmWp1mzVIXc8OsKZKdONBUc4Ork86OA8yaMR3VYbriqLglN60VDZy56FQGR4dJZTLEquKksxl+/otfsHvXTnp7e5na1k48HqeolEim0qTTaRyG03pakE2mGB8ZtzrK+n0+hrp7IasjB9y4XR7rOsw6e9llEAiHkF0e62mCpuikxhN86fovcP1nPo+hHvbb/3thf6Qk5x043eItCwJvKwJC2Ns3nULY28deZOxtZC9CCwLHO4Gtwzt57LmnUT0GwUiQXCJl1bSXNJ1sSWGip5fmtilWQyqz46spqE1hbNbYG6aljiFz6OB+prQ0E45HGJ6cpJAtsHzeUua2TGf3oX34ggFr021/fz/33HOPVRKzd+9eqqurqaurZXIyQTKdspx3zIx9MVuglM1bNw6GhLW59tCBgxiJIr6yoHUNhtNpldUoFJkxYwZlZTGrBEgtqZSHy/j4Bz7K+e8+7z/1qRclOMf7qhTXJwi8MQJC2L8xTm/Fq4SwfyuovsFzioz9GwQlXiYIvAMJPLv/Zdbv2ExRUqwGVLlUCkl3oEkSiXyewuDI32rsDafDKsU5UmNvfrCbGfuBvh7qa2vwhnxMZDKWsF84dS7t1U2MFky/exmv20NHRwcPP/wwuXTG8sZvbm6mtbXVctyxusqqhiXm86kM+XTG2lBr+GViZVF6DnWTGpugLBKzbiwKpSIOnFQ3V9He3m6NLWQKNNc38t5Lr+Lc08/Cb/rbOzj8hMH06DSv9+/+LAT+O3DBi7f8tiIghL190ymEvX3sRcbeRvYitCBwvBN4eMtT7OvuIEPeEvbFdAaH4cDl9TGRTZPqHqCmod6qrzddcbxer1XjrqsaToeDQl4llZigpqqSvFoAt9uqsa8LV1ITjDOmpJCdhxtbbduyjQ2vrCOVSrFz505qaupoaWmyzmtaT5qbaM06eqduWJtnhwYHkWIhKuPldB/oIDecxBMJ/C0L7/Z6aZ7WbGXwHQ6JuTPm8K7lp3PFey7Di8uq1Xe4/32zrDkXf1+GI0pyjvfVKa5PEPj/JyCEvX0rRAh7+9gLYW8jexFaEDjeCTy09Qk6+3ooqApFpYDH57Uy8g6HQT6XIzU4Tk1dLZoDS4B7vF4K+Tyyw2l5wBdTeQaHh2ifOd2qpTdFdi6ToaG6lmikjMzkBI6AFyngZ+/ufTz7+JO4dSd79u7HGwywdNli8hNJnKpOMp0Fr4tsIY+SLjBwqBtvWyUhh4vxQ/2MDY8RLItS0DXLMWf61Bm0tNZbTwCaG1u4/KJLOePU0wl5g+iKjmRm6a1mVOIQBASBtyMBIeztm1Uh7O1jL4S9jexFaEHgeCfwUv9Gtu7aQVFTLWGvGbrlK+9ySZawz44kqKqrRcewLCXNBk9mxt10xDFr8WXNSVd/L1Pa28jkctbbVYpFGusbCHn9lHJZ8Llx+n10HDjE2meeI+j2sf9Ah9X4qrml0dqwK2uQKxSR/V7LM1/NFBnq6kWt8lHuDtC/r5PieAFnyEMoHrM23s6bOZdYNIDPG2DG9OmsOHk5lbGaw1rebLlrHuLb53hfguL6BIGjJiCE/VGjO+aB4qP1mBEe/QlEjf3RsxMjBYG3O4Hnu1/hhbUvWSJbdkvkCnlL2Pt8HkvYj/YMUtfQgC45wPHvwt6shTez9onRSXr6+2iZ0kpRUVAUBU1RqK+tw1A1tFIRwyMj+Xx0d3Szcc3LRANhDnV04Q76qayuoJjK4Dac5Isl69+KqoKWLTHc3YtcG6EhVk3/3oOUsgrl1VUsXLqUT1x7HYvmzkcvFay6/2g0hs/ls8p0LNtMwyDgP1xjLw5BQBB4exIQwt6+eRUfrfaxFxl7G9mL0ILA8U7g0R1P8cQzT1l19NF4meVOYwp7r9dNNpNhuKufhqYmDNmJw+lEcsnkszmrOZW5IdUseRkfH6elpQWHJJHNZtFV1fKOn5iYQDJ08LiQPV4O7T/EhudeJBYI09ndi78sTH1jHYVk2hL2ZsZeCvooFIso2SLDXb1I5UFaKmrY8+p2Cuk84ViMs899N9/79ndoqWnEgfo6Yqd1TWZTLVPcS+aNiDgEAUHgbU1ACHv7pld8wtrHXgh7G9mL0ILA8U7gr3uf5S+PPmxZWsbKo4xNjFs19mYpTi6bZWJwjKaWZmvzrGl3aYp5c/OsaXcpS5KVoTc3vtZUVln19aawNzelhqNljIyM4HGa2XoPbq+Pjt0HePGpVUS8Qbr7B4hUxKlvaaCUzOAyHGTzBZzmk4JCgWI6z1BnD7GWWlqq6tny8nrSiTS+UIjzzruAu777Q2pjFbgkB4bx+leMeeMhyyJLf7wvOnF9gsCbREAI+zcJ5FGcRgj7o4D2Zg0RpThvFklxHkHg7UfgmYNreODBP9M0pZVgOMBEYtKyhDQbQ5nlNoNd/TS3tqAYOiVVsfzsi7k8kuOwj7z5WtMpx+vxIOGwbgrM14QjERKJhFUJ4w348Xr9HNixlzV/fYawJ0Dv8DDRqgpqm+r+JuzNjL3DFPbFw8Le3Dzrr47TWlXHjvWbre6zZVXVXHrxxdz5je9QFY1bot5x2Mny8PH6t42q6tZNh1lSJA5BQBB4exIQwt6+eRXC3j72ImNvI3sRWhA43gk8vnsVDz32qCXs3V6X1R3WFOyGoVkaufdgN83tU6z6+rxasmrXc7mcJeLNrH2+mKOmuhpNUXFouiX0TQcdX8BPLp+3OsG6/F58bh8du/az9snVhP0hegcHCVeWW8K+kMrgwUk2X7Sy+0eE/WBnD+GmGprKq9mxcQu5kQSh6kouvfgybvvKV2mtagC3zOsW9Wia2TXLQJKc5uWKQxAQBN7mBISwt2+CxUesfeyFsLeRvQgtCBzvBExh//jTT9LS3oZTNsthDjvbZLNpS9ibm2Nb29ssk5lsqYCqqqTTaWtjrKHplnf9tLZ2lELR8p83bwpKuoZDlix3G0M97H/vkT107z7IK6uetzbPdvb3E4hHqWuut4S92yrFOeyKY27gPZKxDzVW0xCvYddrW8kPTxKur+Gqy6/i5uu/wpS6BtS/z9Zz2N3yyBeO2Rj3iOg/3udBXJ8gIAj89wkIYf/fZ/ZmjRDC/s0ieRTnEaU4RwFNDBEE3iYEzHp3U2w7/osU9uN7V3P/Hx9AlmXmzp3N+OQEfr+fXDFn/du2zVuoqqjFqTkIB8vIZLOoTpVIRZTBsQEcOZ35yxaS1QooZm18Mkt5JE5e0cmUinhlJ6qjRKQsxJ7XdrLu6Y34XX5GkxN4I27q6urQCyUcikZJ1Sg5DGuTbmYiZW2ejTbXUF0WY9srr1JMFAhVx/nQ+z/EHV/7BlF/mblPVhyCgCDwDiUghL19Ey+EvX3sRcbeRvYitCBwvBAwS2TMMhrzMEX+EaG/qmctjz62kmAwSENDHSPjY4cbTykFq0Z9uG+Amqpa0JyUCiUUVSVTzKFLGpJXxpeXcUd8BMoj6LqKrINkQEEx8EUi5FLJvwn7vZt3WcLeJ/sYS01awr6hoQGjqEBJRdF0iuh/E/Yj3X2Em6qsTbJmjX1uPE2kppJrrn4f377lNiqCUZCEsj9e1pi4DkHgf5qAEPb/08T/PZ4Q9vaxF8LeRvYitCBwvBA4IuzNBlN/fzy49xlWr15NdXU14bKQteEVp8MqYTEdbgZ6e6mprMbj8Vk17IFAgP6hfoZGBqmqqWL/8zuJ1ldy7hUX0tXTgaTr1sbakvnb5wPF+L+E/RvJ2Gcn01bG3tdQTkN5Fbte205uPEGkqpqrr7iab950K1XhuNUwSxyCgCDwziQghL198y6EvX3shbC3kb0ILQjYTcCsiTfF739WimNm8O/f8TirVq2isbGRQMhviXmzQZTpJmNukj20ay/lVZVWRt/0iDctLTu7OlBLCrFYjPu+/SumLZrDTd/9Olt2v4bP5SLoD1hdarNKEZR/L8UxM/brn9n0HzL25g2FmbE3S3GOZOydkmSV4pgZe7m2jIaKavZu2UlhIkW4qoorLrvSytjXlFXgFB2o7F5iIr4gYBsBIextQy8+ee1Db5pEvP783c6LELEFAUHAFgKmsDdr5Y8cZs39EZFvZvGf6HmJxx57zKp1j0TDlrBP57L4/V7L4WbtMy9YdpexygrShYy1aTabzhELRxjuH+DBf/4drfNmcOOdX6dzoAOv2w1mx1kHlHQVNPk/ZOxNYW9m7I+U4tTW1v4HYX+kxv5Ixt5dH6MuXmkJ+/xEikhVFZdfeoUl7GvLKsWXiy2rSgQVBI4PAkLY2zcPImNvH3sh7G1kL0ILAnYTMMW5uXnWPP6zcpxHDjzL448/bpXiVFZXMDk5SVEpWcLezM4/8MvfU9vSyIx5s8gpeUL+ANlkls7dB/jrHx6EJJxy0Wl88PpPMDw5TKlYsIR9wB8knS8gy25L2JdFwxzJ2P+9sP8/M/amsDcz9qawNzP23vo4NWVxdm/eQS6VpbyqmssvudwqxTEz9uIQBASBdy4BIeztm3sh7O1jL4S9jexFaEHAbgJmhv5IHbr58O5Itt78s5md/8uOv/Liyy9RWVlJdXUlnT3deDxmp1iX9fsPP/0DhsvBuy+7gKySJx6N0rW3g1UPP8lE1wAzZ7ZzwfsuJzaljnQpSymbJ+z1U1FRw+j4JCW1iOZULFec/1PY+8o8VFRU/C1jr+qG5YpzRNibNfZyRYjqsjj7t+yiWChRU1fPZZdczjduvJnKSLnoMmv3AhPxBQEbCQhhbx98IeztYy+EvY3sRWhBwG4Cf5+xP3ItptgfHR1laGiIDePb2LJ9G+Xl5USjEbbv3EEkErEM4c0bgkd//ShDyTE+dcM/kCnliYTD9O47RKJvjNtuvJXamgiKX+K+Jx8Cj4RRUFFzJfzuIGNj4/jCvv8yY28K+/9Xxl4NyNTGyunYvtfyxK9vaeGKS6/gtn+8iXgwJuwu7V5gIr4gYCMBIeztgy+EvX3shbC3kb0ILQjYTcAgj44TpWDgdXvRigpFR4Gtg/t4ZuPzaJIDr9tFLpW2ym9KmkoqlyYSj4HLwWM/eIAte7dz3tUX0z5vJonxBPf9+h5efuI5Tpoyl/5MNwe6O3l1zw4rs58u5JCdEqVcluRkAr/LR1FXKYuXs3XDZg5s20llJM7egx3EqiutDrV+2W152UseN4rDQJccqLkCPQc6cPq9TGtqYeembeSTGapamrn0okv57q23EwuERcbe7gUm4gsCNhIQwt4++ELY28deCHsb2YvQgoDdBEpaDskpIzncaIqOJDspOIr82xP30zHWTagsQjFfoFQsEgoFmJiYIFvIE45HiZbH2fLgWh667wFOvuwsTlqykH/913+l1DvBn1au5NTFJ9Mz0sHg6Ag7Ow/g9MpkinncsgtUhUIujwvZ6lgbicU5sHMfh3buIejysW3XbiIVceIV5ZaHvaQZqLqG5pLIqyVL2I/3DeKJR2isrGHrulcpTGSoaGnkmquu4ds3fZ2INyCEvd0LTMQXBGwkIIS9ffCFsLePvRD2NrIXoQUBuwkYZsMnsz2rAdlcHjng5sBwB0+vX8VkMUlJ1/C63BTyeasxla6BjsHY5AQNTY2s/cvzrHrsUQLRCPPmzSOdTnHFFVdy3gXvYTKZIpsZt8T8oYFecDvJ5HNWCY/TFOmKikOFnFK0Mva9B7s5uH0XsuZg9/4DxGuqqKqpppBIE/B4mUhM4g4HyeSylPIFy7feGQ9RG4lbnWdLiRzlDXV89CMf4Wtfuomwx4fD+e+OP3azFvEFAUHgf5aAEPb/s7z/PpoQ9vaxF8LeRvYitCBgN4FsrkDA57WEveaEDAVWb15DWkmxv2MPDtMK0zAsS8xMOkdPTw9VNbWWg068ooK963fxl/99N3idfOIjH+bOO+8ko5ZIqgW27NpBQHJanvWdA71oDt0S5eahlAp/E/aG7CQYKaNzbwd7XttqCfvu/gEq6mosf/xSJkeZP0hnbzfx2mrriYGSzZMen0SN+KiLlrNnw1brddGqKj78oY/wlc9/gfpYJSCEvd1rTMQXBOwiIIS9XeTFw1L7yCN87G2FL4ILAjYT0ABJh2I2jxTyMaBNsLVjJ7pRJJMYp7m1zdpIW1tfx2QqycrHnsApS4ez97rOrg27WH3fg8xfspAXnnoGyS2RQ+Hh1X/FHQmiZbJ4/T66B/rQ0CgpiuW8k82lUYolZEMCl4THH6Br3yErY+9BtoS9vyxsbdR1aQYyTg51dVI7pZliqUQxm2Okpx+5JkZdWSW71r+KksnjjQS58KJL+PS1n2DxvJMIeyI2ExbhBQFBwC4CQtjbRV4Ie/vIC2FvK3sRXBCwm0BeNfA5HVbGvuhUGCTDU2tXc/MXb6A0kWBK21RkjxtXwEdZRZTWqe1ohko6m6Gmpobxzgkmhkb46Q//mepQjLxeoG98gLXbN5LViyjZItFolIGhQRwOA8ntsvzvM5kUiqKQGk9am2FdXh+J4QkGDnZaGfuuvn5kv5eySASvQ2JicISRyXFaprWTLRas7Hz3gQ4iLQ1UBSJsWbMWFJBCHuYtWsAF553PReddwJKpC+1GLOILAoKATQ3aXokAACAASURBVASEsLcJPELY20deCHtb2YvggoDdBAroeM02sBiokkY/OTbu2cLV510Ag3nr8gJVQbITGfDBJ7/2RTxBNxMT44TLInRt6eWGz32eZbOWcqivA4/fTWd/JytXP4HkdVLIlqwbANM606zONzP9Lq+HdDppZfxD3qBVAuQLhiilC+zfuoPE8DhjiSQ1TQ24ZBlZM9jx6hY8fh+tM6cxnkxYLjkDHV3466oo9wbZtmYj4WiIaE05wYoYzc3NXH3llXz4nGvsRiziCwKCgE0EhLC3CbwQ9vaBNyMbZicacQgCgsA7kkARHY9moGezGGEfO5K9loPNrZ+5gZ4Ne5FlB/VtzZTXV6H7HCw9cxlOn0SxmOeRlQ8z9soAvZlx0ok0w6NjlMXDTKTH2bF3G+OJUbKZEg0NDZawV9WS1eXW3DybzCStTbhGQcOssQ+EI+QmMzz/xFMc2L4bdIN5p51KeTyOkSvy/DOraWptoW32DAZHhkHRLFccZyRERSDM9nWbmDFzGo3tU8g7dTQMrrjiCm649Lp35LyKNy0ICAKYZX9iD6dNC0GAtwm8EPY2ghehBYHjgYAOmIX2mk7BpbAnP8yevg5u/ofP0fPKbusKW06bR219FR5VJ1BfTmR6K68+8Rw9j6xn8WVn8b9+/QtG0hOMj4zS0tjIyOgQa9atpbKxhqGRMYIeN9lkArffa4VyuTyMdg2RGUug1zuRHR58hp9dL22hb8chUiOTTGaSzFy6gGkntbFz03YObN/HrPnzqW5pZDQxjpLP0NvVQaimgqAU5P9j7z2g5Kiute2nuzrH6Z6enhw1I2mUhRAZIRBBZAO2wTY4YGyDM46fA76+vravrxPBGLAJtgEbY3K4ZCSiRFLOk3PunLurq75VJeDz/X/7IkszqyVx2msWM1bVPqeeOqv7rd3v2btz8x5mtTXTuqiVyegkXqefs047h0+ffYluBfr719932z0YboGYgyAgCMwMASHsZ4brvkQVwn5fKM3QMSJjP0NgRVhB4BAgkCnI2LWSkMUiOYuBLYlB3ti5kZ9++/uMbtkJOQOWcg8Ll8wjmoyx8rzVbNq5g1OPOI7/uupbaHn3Nzo3Mxoap7auhlQ4xlRognAyzkh4EoMk4TCbdGFvMEt6lR273akL+1eee4Glq5cRKK9iw7qNvPzAUxBR9AZWcrFI48LZzF7aRse23fR39DB/0VIqm+oJxUPI2Qyj/f04qv1YihZ63txO66J51M+pJ5VP4bC4Ofm4U/jihy/H7/cLYX8IrEUxRUFgugkIYT/dRPc9nhD2+85q2o8Uwn7akYqAgsAhQyAPWDT3u1wkY4I3Rnbx4hvr+ONNNyNPxkCWGN7ZxZLjltB41AJmLZhD/9Y9/OHam8mmsshOlUeffQrJbsHpdDI2MMTY6LBe0Ua1mognk9hNEplEHBkFJAmn0018NMJNP/4ln//RV7FZndx5+11M7R6g3B1ASeeJROOU1QepbqtmpHeI2FSU+YuXUFFfQygeJpdIMDYwgLehEqdqZ/eGnSxZvgSHz0beKOvC/sSjVnD1xz5HeXn5/7gfmrdfswSJlyAgCBzeBISwL939FcK+dOyFx76E7MXQgkCpCWjWGKO2zUZRyUswkJqid7ifbW9uwGuyEqitwx7LMBQap8+cJCvn+e5HP4OtYES2OXmr+w22d+zGqjWOSsbx210MDg6SknN606poPI7FAIVMmrwiI6sqNpsDq2ziZ1f/gFMvOgOT3cpTTz5D0F1Otauc0b4hJibCYDVQPbdB/xbAiET7koV4ggG9UVUiFGKifwhrpYegq4K+XX0sO3IJsXwURVJw2ctYefwpfPmSKwgEAv9Q2Gvbi4QFt9QrUIwvCMwcASHsZ47te0UWwv69CM3gv4uM/QzCFaEFgYOdgKyZ7LUSBgaQDOR0F7yBTC6N1+ogVMwQkKxs2LWZe998nis//hl8GZmOHXtwz26id2gn9zz0oN4l1maxYkeir6cXp9+LrcyjZ8aNRZm81i1WkckWCrjdXhoDdfzmF9cy2j1IoLaKWDZNtT9ANpTQN9Fqm18j8TiOgBs5k8PtctA0uxWrz0MikSAxEWFqaBRzpZM6Xw1DHYMsPXIJ8VwU1QIOq0fP2H/lY58lGAxqCYx3Rfw7GXsh7A/2xSnmJwgcGAEh7A+M34GcLYT9gdA7wHOFsD9AgOJ0QeBQJiC/XZdMfxdWUWQZo9n87hVlDTJT8XH+z0/+jePPPoVTj1/BVGc/DoeTrNXE6FQfjz/7rN4l1moy6xtf+7p7mLtwPuW1tUxOjqPmc8TDIXLFAgVFIRAIUuOt5MmHHmPtfU+DERqWzSfgL9PFuiFbxGSyMDIxQdGgUizk8HhcBGqDGF128nmZ9GSM5HgES7WTCleA7m1dLFo0H3u5HYPFgNloY+mCI/n2p7+sC/u9zy57P2reEfbCknMoL1wxd0HgvQkIYf/ejGbqCCHsZ4rsPsQVwn4fIIlDBIHDlUChiKo1qJKM6G/EbyfwdZlvhFB8jLvXPs5zb73MyqOO5vRjj2d4fIKsXKSpoZGuoT109PeRLRYoFhSkfJHBngH81ZWYHA4kyYCkFBkbGiRTyOmbZ32+csKDk7z87FpGNg9QLBZYdekHiCWijPT0QU4mny2SSmdwuF0g5/GVl+EKlmG0W5FlRRf1qbEoUpWNCkc5O97cTmNzPbVttcgGGYtkZ9n8I/nGp79EZWWlEPaH6/oV1yUI/C8EhLAv3fIQwr507IXHvoTsxdCCwMFAIKcWUQwGzBgxqZofPo/ZYSGtKhTTU3z1tl/wVs8OrjjjPJbNaWckm8Tm8ZAdDTEcG2VgbATVYqbc4ycxEaKvs5emOXOQ7FYURdY3zw729pDKZTDbbLrHfu3jz9H50haMBSv185r50jXf4J5772bDunWUu3yYDBZUg5F8JotkNFCpNZ4KejHYLRTyiv5gEB+exD+nkmpPpS7sy/weGuY2kMgmcNo8HL/sBL582efezdi/s2FWZOwPhlUn5iAIzDwBIexnnvE/G0EI+9KxF8K+hOzF0ILAwU4gmYvzvev/ky2jnZx97tm0VdeSmoogma3E81nGhvvIqkWsbifpWAKpqDLY20dj2yxkI3jSBRwLm9m47g3dPlM9q4VX7n+S4bf2kLKbUQbCzP/wCj569ad45La7eOOJ9XjKK8lns3jQql9m8Pi9+uZcl8ep+/NHB0YxFowM9w3im1dHmdXBrPpGUqkUE9Gw3t3WmJdZffKpfPXjX6asrExvivX31hvhrz/YV56YnyBw4ASEsD9whvsbQQj7/SU3DecJK840QBQhBIHDlEARmZvv/yOPrX+O089eTdDjITEZxmK1kyrk6e/Zg8XtxO51o+QKFDM5RgYGqWtpQjVLuLIFDE2VjHUOkByeIi0Z+duNd1AYzdB4zAImNu3myE+eySVfuIzbfnItm559nVnzFhGJhrFmcySLeZxeJy6fB5vLubdr7VQMNauSjiWxNvl1Yd9YXavfgal4VN+wq2TznH7iSr5y2Zf0BlX6//d3ZS6FsD9MF6y4LEHg7wgIYV+65SCEfenYi4x9CdmLoQWBg52AJuyffesVfvb7azn5zFVYTRLpSAyHw0Eql2ewr4tgfS1mpx2LQSIZjjI+PEKwrgYsJpxFI6b6ABO7Blh732PkTWYGt3WSDaVYcM4Kdjz1Ep/42df42Jc/yS+/dg3P3vs09a1thGMR3AYFyWjG7LDhDZRhslmIxxNkExnioQROix1jtRO32UZlmR9PWRmxdJKiougPGKcce4IQ9gf7AhPzEwRmkIAQ9jMI9z1CC2FfOvZC2JeQvRhaEDjYCchKga7RPq76zlc48qRjkGwm5EIOl92ll53UNsU2zWkjj4LLaic6McXY0DBlwYAu7C2KAXtDLeHtPdx6zfXglGiubyYyOcmcs1bw+p8e4zt3/owzLzmPR377J1548DnSqpFwMowxm8JssGO0SlTUVeDwuBkaHSGXzDI+OEp1sBoCdmyqEatBoqV1Fik5T75QgLzMyqOP04W9ZsURGfuDfaWJ+QkC009ACPvpZ7qvEYWw31dSM3CcsOLMAFQRUhA4jAgk8gm++N2vUtFai9XvwGg2YTWaiE+FmZqY0IV9LJOizOnWM/aax95fFdQ3z5ItYKoO4ggXuO7bPyZnkagrDzI81M+qqz7Kc7/8Exd9+3J29u9h93NvUBgtoJog0FaDSc4xNZ7AaJaoaa0jWFvJVChEJpFmfHicptpGjBUOlHROn8vyo4/Sm2zl8nksGDnpqGP54kc/r1txtFKXf2/FEaUuD6MFKi5FEPgnBISwL93SEMK+dOxFxr6E7MXQgsChQEBF4Td33MhAegKp0onBakYqKGSmosSjURraZhFKxPC5PLq3fefWbdQ0Nei+e0MmixosJ1Cwc8P3f0bSoBBwuRno6uD8b1zBo/9xCxd8/XL++sjfsI3nqDKXMxANUzO7jnhkjPhgWuuXhaumjPrWRrKFLOHJMJlEhvqqOlx1flLhKD27Oli1+nT9W4JULovLYuPEo4/lCx/+nJ6xF8L+UFhpYo6CwPQSEMJ+enn+K9GEsP9XaE3zsSJjP81ARThB4DAioMgqRpPKxu1v8cDLT5Auk8gbixi1TbGpHIVsgZrmRsLJuG7F0arivPj8Gma1z9HtOKZMFmoqsGclfv7tH1N0WZlbU8NodyenfebDPHPLfXzuv77LXff8BUNfDI/sYM/ECLXt9ShynNjOGJF4GOwS1S21WO02BgcHcdlcVPqDBFpriIyMs+u1rZx24ZlgM5PIpPHanRy//Gi+ePGV/1DYF4tF3Z7zTtOqw+iWiUsRBASBtwkIYV+6pSCEfenYi4x9CdmLoQWBg56A3rBKAWOB/7rzN0zZC8SLGUz5Iq6iURf21U0NRFIJvQ6+UVZ4+P4HmLNwPoGaKiypFEp9EFfRwfU/+iWyw0yDz0esr48PfOVT3PFfv+M7t/ycvz38IOE3u7GmJAbjYbzNAUyGLI5hicHRIX0Ojlof/oCPoe4eqqvrKfcFCM6qYXxwmB2vbua0i/YK+1gqqQv74448iq989AtC2B/0i0xMUBCYGQJC2M8M132JKoT9vlCaoWNExn6GwIqwgsDhQEDVWtCqqEaZnSOd/PmpB0mZC7rQzqbT+O1e/H4/Oa35lNlMdXUt//7Dn1Dmr+CEE1ZQlKN6o6uW5tnc8OOfkx4LMWvWLLZu38yqKz/G8zf/mf/44808cMOtTKYSkCowub2P4NELIJUjm0iTTCTIpTNoDXJNZjNWhxV/oBx/RQBvZYCxgQF2rd/K8pOPpKw6yGQkojfLOm/1OXz2gk/q89LKZL7z0vz1WqZeZOsPhwUqrkEQ+OcEhLAv3eoQwr507EXGvoTsxdCCwCFBQNVkfJ6JTITf3ncHKSlPrpBFzuexGiyYjRJTUxO4XS6aGlv46U9/jtlk49JLP45iSRNPZ1mycAn3/P5Oxnb1smzZMvJ2Iyeedwb3Xvs7/u2mX3P7j37Blp4u1GSWRM8wlvZGrAWVQqpAMpkkl0pp71UYjCqS2YzL58Xr8+D0+cgnk3Tu2MGiJYuwlrnJFAq4bS7OWbWaL33sKkwmkxD2h8RCE5MUBKaXgBD208vzX4kmhP2/QmuajxUZ+2kGKsIJAocbAS1rT5GcQeHav97ERC5KMhPHoCr43H69pv3E6AgWs5mG2gZ++Z+/ZnhzN+d/4iN453gJVlRTH6znD9fdwpYX36CmqgZ3lZ9gSwPqVJITPnQuj9xyB8PJCLGBMVwYaD3tOFxGM70dQ+QyaXKZLAZF++ZA8/xL2D0OXB43Jpsdl8VCOhrF7feiWCTMVhtWTJyz6ky+dNnndVGv+enfeWkPCNpLZOwPt4UqrkcQ+J8EhLAv3YoQwr507EXGvoTsxdCCwMFOQHfi5At6ycm8QeGup+5lQ/dWCmoOpZjHLNlpa2sjEgmhFmRaG2dx75338vRfHmfFGadQcVwDC9vm07u1kz/f8kfkyTxorhirAfIqaK6eKgflJjsrLziTJx95BFdOoWnV0fTt2IWSligWCqhFBUkyIJlNmOxm7G4XDpcTMOKx2bBKRvKqTE4tYnM4McsGPnTOBVzx4U/rwv7vRbzoOnuwrzoxP0FgeggIYT89HPcnihD2+0Ntms4RGftpAinCCAKHIQFN2Gv+dpvNTt5QYO3m9dz33IMYbCrZTBKrxUVLSwvh8JR+XFtzKy8+9QIP/v5eFh99BKdcdR7ZiTgP3H4PE3tGMVkkaurqCQTL2bx5M83BOnrkOC1uP6decj6/+9Wv8RotHH3JufRu28HkYBQUWRfmmqXGbDNjddpxeJxYXQ6MRQmpWMRpt5HOZ8gbVMxmC04sXPGRT3DJeR8RmfnDcF2KSxIE9oWAEPb7QmlmjhHCfma47lNUIez3CZM4SBB4XxIoolDMFrBYrGRyGTojQ9z051uQzXmSqQiVwQY8Xi+RaEhvAKXVlteE/dN3PoK/uoIPfvNy3nzuZTY9to5ZbU109/RRM7uJU05awZrnnyXoDpCvcOEpGlh2xkp++4tfUWVysPDcU+jZupPoeFT31hu1JwwJzFYLFqcVq9uJza7ZcFzk0ylsFrOesVfNEmpRpc5TwVc+83lWHrPqfXnfxEULAoKAbrcT+rJEC0GALxF4bVgh7EsIXwwtCBzkBPLIWLRWsEUoFGVCSpLr77yRicSILuwddh9Or4dCMY/BJNFY08CW1zbx9MNPUswUqJjXTLh7gGjnBKeedgrPrVlDw5FzOOfcM3ni4YexK2aKtT4c6SLHnXsmN/3kP6mweln+wXPYuf4t0tG4LuxVtaiTkqwSVqcDm8eFxWHFY3IjZzOYJSOypGKyWSnkCixpnsu3rvwKs5raD3LCYnqCgCAwUwSEsJ8psu8dVwj792Y0Y0cIYT9jaEVgQeCQJ5CWszgkG+Q0XzwkDTI3/vVm9vRvJ5WJYTa59LKTObVAMp3SM/bjA+NsXPcWHVt3kbNJ1DvKGdzcyYknHcvLr63nyPNP4ohli/nLn+7g6HnL6EhH8MhGzv/Upfz0qm/gMDs49wufZt2Tz5GNx/XSmrq4N2gZexM2rxtXmRuz3YYxAyZUDAYVRcvoO+3I2QInLlquC/sKf+0hfw/EBQgCgsD+ERDCfv+4TcdZQthPB8X9jCGE/X6CE6cJAu8DAqqSp4iEZJQwqKAqsOaNNfzxiXuImzKUF8zYfC4yxiJ5FKqra0hPJlj70JPs3rgDa3U5Le4AezbsYeWVF/LiTQ9y4pc/SHt7O7f86nrmLplPeUGiLzLB2R+8gNt+9Auc5WWcfsmF7Hj+VSLxHIlUAp/Px1jfIFV+P1pBe199NSa/E3s6T1ET/HYHGLWNtgqSDJ+65GNcdvHHMGN6H9wlcYmCgCDwjwgIYV+6dSGEfenYCytOCdmLoQWBg5+AgsreUpGaG0arGrm5cwt3P3UveyZ6sGVU3JU+fdMqZonmuiaeffBJ3nruVYrhAoGjZzGvoo6XHnuRM6/+GM/86s+cd80VVFVV8ccbb6F1wRycSRnFa+fE01dx43f/A8lp47RLLqRn/SYisSTxRAK73c54Z//ebw4M4GkIcsRJx2FKJpiMhHF6vagGCaWgsGTuAj72oYs5dulRmIzmgx+xmKEgIAjMCAEh7GcE6z4FFcJ+nzDNzEEiYz8zXEVUQeDwIKBQVDUtbdSFvdbAdSo5xb3PPsBTr61FzufwBvwYzSZqamro2LqHp+99nPxwApMCdecsY3nDbO7/wz1c+sOvcu8113Hxf3wVp93BX26+jUVHLSU3OIGjvpKjTj6Ra7/5AwwuG6ddfAHd6zYSj8bIK4r+IBAammCybwSloNWzh5UXnovLojAyOo7JaqG3f4BCOs83v/w1Lr/0k1T5A2D4fx1nD4/7Ia5CEBAE9pWAEPb7Smr6jxPCfvqZ7nNEIez3GZU4UBB4/xGQixQMKkbJhOHtjL1munn01We56+F7SBYzej35Oe1ziYZj3H797yhOJKl3VxMfjVBx0UKWVDXxwJ/+yuev/SG//cwPufyXX8dhsXL3b37HynNWM7mji4zDxOkXnMuvv/UD7OVlnPqh89n0zIvkMxniqRT19Y0M7OklPRlDLagowKITjmXBghaGR0aIRuNseW0DZYEAf7jldj5w1jmgGHTbjngJAoLA+5OAEPalu+/inbd07IUVp4TsxdCCwEFPQPPVG7Ttq3v7SqGoaLUnN3Vt594nH2bn4B6iiTgLFy7klRdfYusTr+pZ8oVN8+jZ3sURX1qNOwdP3vcQn7/uP/jtp67h87/9Pi6TlZt/+kuOW72KWNcgo7kEH/7UZfzi6u/hq6vk5IvO5fVHn8FmMhFNJpm3YCFb39yMKaeSTaRJpbIEmhs49oSlhEIR0uk0qWiSiz5wId/+2rcoc3ihWASTyNgf9GtMTFAQmCECQtjPENh9CCuE/T5AmqlDRMZ+psiKuILAYUBAqzIpQUEFScvcywqYDKSUAm/t2sKW7m2se+1V9nTu0X3wr72yHjtW0pNxgmUVnP2tS4n3DvPqM2v44He/xI2f+T5fv+0/MaTz3PTTX7Bs1UkUhqbI2Iyceu5Z/Opr1+CvDXLi+Wey/blXSMTiZBWFI45azrYNWzBki6SiCTLJDFglqlrrMBqNesfbIxcfwde+/DWq/BXk0lkc2oZa8elyGCxCcQmCwP4REMJ+/7hNx1nirXc6KO5nDCHs9xOcOE0QeB8QUPMKmI2k81kcVpteGUd7aZVo8qhECiGeXfssd9z5B+YsmkdfXx/hqRDJSBKbZKV+2WyM0TQj3X0s//gHeOCH13LZj79NZGScx/7wF065+AImt3YSnNOMu9zHnT/+NeV11SxdeTxjm3bR2zdEOBGjurmR0cEhSOSw2GwYbRayxQJlQT/GosrsltmsOO4EfvidH2AsGlDyBf1BQ7wEAUHg/UtACPvS3Xsh7EvHXlhxSsheDC0IHPQENA+OEbJyAavJjEGBTCKh15LPA3k1xfaOnaxdt5bXtrxJZV0Vw6NjnLX6bK677jpGQ5PMDdTiMFmY/YFTePm3d7P6q59muKuXna+8wcoPnc+G/36ehSccTUdPN6/c8RiuWg9tRywk3jmI0ehgIhEhWF+Dy+VCSaUJBirIKTKDkyPMnjuP7o5u8sk0s5tmceO1v6Gxql6fq1woYjYLK85Bv8bEBAWBGSIghP0Mgd2HsELY7wOkmTpEZOxniqyIKwgc/gRScpK3pnp56OlH+NvNv2fJvAXsmRrjs1ddxZ+uu4mB7kECjT7CGyY49+eX8pcv3cbP7/wBY7i444c/4OzzL2J4agK7x0VtsIo/3PJ7musa8JT79IeH1R9dzdpHX2S8e1w3+te21NDd24WSlSFnoG5WLV2792Az2ZjX1s5vfnUdzVUNex04YvPs4b8AxRUKAv8LASHsS7c8hLAvHXuRsS8hezG0IHCoEwinQmyODvLwM4/y8O1/5Oily9jY383HPv5xverN+NAE1a1BRtcN8oFffYK/fP53/Ptt/4eItZzff/+7rDjldCZiEZxlHtqaWrjjpluYM6sNh9eNw+flhHOO5/lH1jLSMaJ/W9DYWk/vUB/kFF3Yt8xv0YW93WzXhf2Nv76epsr6vcJeq4kpPl0O9SUm5i8I7DcBIez3G90Bnyjeeg8Y4f4HEBn7/WcnzhQE3u8EJuMTbIkNcd9/P8BTf/4rq048idc6d/Hhj3yEh+64m65d3TQvaKD7uT188PpPc/fnbuJbN3yZQnkjN37rGxxzwkqimZSesV88bwG3XncD8+ctwGg14w74OeGMY3j6gWcZ3DWIQTXQ0t7M8OgQRhnULDQtnEXnrt26sF8wZ74u7BuDdULYv98Xprh+QUDrZWcwCH1ZopUgwJcIvJ7UUtW3t8OVcBJiaEFAEDgkCWjC/vXxLv74tzt1YX/WqaezvmMnH7n0UtY88Bi7t+1hzhGt7Hh8C5f89nP86TM3cvUvr8RYM5vrv341K09dTSybRrJZOHLxUm782c9ZuHAxskHFU1HOyWefwFP3PcPAzgEkjMxZ2MbI2DBKXkHNqDQsmkXHzl26sF84d4FuxWmoqBXC/pBcTWLSgsD0EhDCfnp5/ivRhLD/V2hN87FC2E8zUBFOEHgfEciT46XBHfzurlv57zv/zBknr+LlnVt1K85LjzxJx45OXdjv/O+t/1DYrzrjbD1jr2Xoj1i4mN/+589ZsGgxRSN4gwFWnnEsT93/jJ6xl4wmXdgPjQwiZ2XkpMycoxewe/sOXdgval/IDb+8lvpADWqxiFGr0ykZ30d3Q1yqICAI/D0BIexLtx6EsC8de5GxLyF7MbQgcKgTyKoZXhrYwZ33361n7E8+/kRe2bWNSz/xCZ677xH2bO/QrTg9z3fwoRuu4K7P/la34mTL6nQrjpaxD6cSWJxaxn0et197A+3zF2CyW/WM/XGnLufp+59laPcQFslM2/xZDA4PkE/ndWE/77jF7wr7xfMW6Rn7Wn/VXmFvMInOs4f6AhPzFwQOgIAQ9gcA7wBPFcL+AAEeyOkiY38g9MS5gsD7m8BIaJiXB3fqVXHW3Pcgxx15lO6x/9QVV/DYnX+lv2vgf2yevfvKm7nmlm8wZSrjlu9+h5NPW81UIobL52VOSyt/uPl3zG5p1T332ubZ408/mmcfep7hPcNIBom2eS0MDA9QzMoU0wqzl7Wza9t2nFYnSxcs0YV9ja8SFAWDJuzFp8v7e4GKq39fExDCvnS3X7z1lo69yNiXkL0YWhA41AnEslE9Y//4mid4/m8PsGzhYt7s6eCKz32OB267k96OPsobyvRyl2f/7KPcddUt/Pj27zBYsHLrNd9j9TkfYDwaxhcM0FRbz59+fxuNNXV6VRyL28mKs49/V9gbMTJrbrNuxVELmsceZi1u5XJymgAAIABJREFUe1fYL1t0hL55trosKDz2h/rCEvMXBKaBgBD20wBxP0MIYb+f4KbjNJGxnw6KIoYgcGgSKBaLSJKBQqGAyWTSHvSRZRmLxaJfUDpTBLtZb0Zl0360hlXpArjMxFHIk2TDlk08+dxTPP7Uk8ye28bWLZv50lVX8re/3suOHb20tLUyFpng0k9exm++8+989t+/RX1NDdd897t84uOfYN26dQQCAZYsWszN117LsmOPIxwOU1FRwamXXsCtv/4t5oRMMVekfd4Cegb7KWQzFOU8S5csZ/369VRWVtE2q5Xbb7yVgN2LSeuqlYOiE1RU8nkZq8WMVilAKahYTG9/7IhPn0Nz4YpZCwL7QEAI+32ANEOHiLfWGQK7L2GFsN8XSuIYQeDwJKAoCkbj328wVXSRbzab0UW/wUyqkKcoGXBrnWe1xlBaPtwqkTYUGcqP0dffzz33/41HH3+EpUuXsmXzJr5x9de4/dbbiOwepL6xjt1dnVz9ra/z0+/+hJ9c/2PikSj/9aNfctEXLmPTho1IksRJJ53Ebdf9hqqWJgJ+P5WVlSw95Tge+OM95CcSepa+qbWNkYlxCvkscjbD7AUL2Lx5M06Hm4XzF3DrTbdS5Q1gUSS0QndFg2bJMejXYpJMe2+iopXB0906GEVj2sNzYYurEgREucuSrgEh7EuIXwj7EsIXQwsCJSYgF7WStwpFWcZqtei/a693tb5sRCsuo3tb9HS3pooVsoUsE8kYUrmX5zc8zw03/oZNmzZx/HEn0Nfby5e/8EVuuO43hIaGmTu/nXA8ykUf/hDXX38t1113HQO9ffz8Zz/lvPM+SEdHBwF/ObNnz+aO399Ka1sbTqcTj9vN0aeewBP3PkyodxSv00tVQx39I0PkUkkKmTSBpjoikQiqaqCpoZlvXP1NPA4XFoPE4kWL8Eh2zGabfn2SyaRfQ16WMZtMZHIFHHZzie+AGF4QEARmioDI2M8U2feOK4T9ezOasSOEsJ8xtCKwIHDQE3iniUWhoGI2v/NWvFfc5/IZjLIRi8Oq/51MxbE77RSQefblF5lKhJlQo8RiMTZv2kpoIkR1dQ3hqQinnLSSe+65l57+Hux2O75yP+3t7ezevZtLLrlEz6I/8shDnL/6XF544QVampt1+81Tf36ApiXtZDIZ2ufMZcU5J/Pwn+9jx+tbcNiclFUGGBwdAkXGa3dQVluB3eogGUsQDFZx3jnn63aisYlRjj76aC495SLMZs1WZHz7oUS7RoPelFa7SpGwP+iXqJigILDfBISw3290B3yiEPYHjHD/Awhhv//sxJmCwCFPQAX17XdgTeiOTY6SzCbxlHlIpVLY7A5QVJwOOxarheHYOH3jQ9z36IMMDw+z+tSTOP301WTTGUKhCG6HmzffeIt773+Al9esocLiY3JoXMdksluQc3nsLid+v5/R0VEWnLaczs5Olh95JIlEgk0vvYqt3Ec2neaIpUfQfuwStry2geGuQTK5LIGaKoxWiQqfj7pgkOqGGsZHJ3hl7StYjRbOPuc8aupr6Bzooqmlkc+supSGuno9U6/mixhMkv51hHbNQtgf8qtXXIAg8L8SEMK+dAtECPvSsRdVcUrIXgwtCJSagLapVPO3IxmIpMO8sXkD8UyC5rZmzDYzt95xN8aczJIF81l6zFI29exmPBlm1+4djA8NcfkHLuHEE05iZGgIm81GU0UL9zzxN6765Kcx+z20tszGZrZgUI2MDY8wMjAAmk/faoZMAYJmlh5zjJ7Nz+fzhCYm9f9KBqOetR+Nh/HZnMxuaSMUjlI/exb+oA+lkMekFJAV2LN9N8/c/zikVGYfuZDjTz6RRD6Ow+/milWXsmzxEhySba+VSMvcqypFg0peVrCb3/bdl/pGiPEFAUFg2gkIYT/tSPc5oBD2+4xq+g8UGfvpZyoiCgKHDAFN7BoUZBQmkpM89eJz9I4NEKgKkJGzvPTCm5y8/Fhq/eU4Am429OwkWkgwNjpCPpHgmi98T6+mMz46ht1uBbPEL679BY8/8xQXfvhDSHVlLF2wiFwqzdjIGKqs4na7MdnshEIh1HCco5Yv133yWua+qiK4t0KPUaK/v581z76AQ7Jy3LHH0t0/wOKjj6Cswk9/dweJUAiDw04ulqV7ezcDu3spL9eaWh2PzWcjbyxw+pIzOHXFSmrLKpAUA0aDtlF4b8a+iIpJFLo/ZJaqmKgg8K8SEML+XyU2fccLYT99LP/lSELY/8vIxAmCwOFDQFXQZb3BwEhynPufeIjn1r9I/+ggO3dupdLXzB3X3UB0bJwtu7czqSaRymwM9/cRdLq55ps/0Te/ms0mrFYzI5OjPP/qSwQbqqltqCdvSlBIZ+nYuQu7ycbKFSuxWu24fWUkUkneenEDY2NjeozQ1BSrVq0iHo3pNh3tG4Ch7X28ue51aoKVDHYMcuKHVzN7wWwSoUk8NjsRTaAnC4x2jfD6mlchleW4c0+hbekcZFMBKWHj3DPOpLW6HjtmytwePa7V4cRksQhhf/isZHElgsD/j4AQ9qVbFELYl469sOKUkL0YWhCYcQJZzdwOcj6PajZgNEvkCmm9Vn0mm2I8NkWmkGcqESVnUHnl9fWsWbOGqakphjfvxFZbxhe/+EW0spia2H7zzTeZN28e0WiU4447jm9+8tts374Vi1WiUMziqfDSNdbLnoFuKmurMasG3njjDea3t+OwaZtck/R29rJlyxa6Ozrp3dZJw6K5zFs6nz3dHZx40gk43C6GB4b12vOjyThb167HrTjJTESZ3z4Xb72fBSuPoGu8H7dkwWgwE51Msfmlt5jc0U19WwMrzzqZmrZ6xsNJPC43lf4Alb5yfE43dqMJigqqXGR0IsZFF1yIy2qnmM1htTretuxoFYCKYJL0zbjaj/bSNv1qP+IlCAgCBz8BIexLd4/Eu2Tp2AthX0L2YmhBYKYJFIoyBslEOBUhj6xXg5kIjZNIxEjGE8SyCYqKQjKfxeiwsnXHdr1sZTabpbu7GzMKZ511lt5ASqt+88QTT+g17mtqarj88su5ZMUl5MkxFR7XS1YaMBAlztaOHezu2EXWhF6PPuCvYP2r61j/ynrkfIFcOqfbZiotXmobammd38Ytt/+OwZFBjjnmGPz+gL4p1h7O0Dc4wlgkQainD9/82dTVVrFscTsGJU+0mMXl8pJPq2x/bQs739yM22XnqFOOof3IRcQGQ3qG3uFw6A8nWuWdrp4eurq6mBofp7l5Dl+88vOsPnkVs+tbkTAyMT6O2+3F4dBacv3zlyb2hcif6RUs4gsC+09ACPv9Z3egZwphf6AED+B8YcU5AHjiVEHgICcwQYrJWIiN27boNpmCKqOoMk6nA7vFir+8DNVgoKAWsbtdDI6NMDg4qPvmJyYmqHR48Xq9+t9akydtQ6vWlXZoaEj/u5hV9/ri81ldwGtxyysCNDQ38ezzz/D8qy/r3w5ozvZyX0DfFGs1mXE6XXz6U5fT7m/h6n/7GpJNIpqJ09nTyaLFS3W7ztjIOOZCnsRknMHOfoZ6h/EHg2SMBWYta+fE004m1t9HfXMrkxNhnn7oaTo2bsHucVLdXIO13Em2e4pIPEY0EoEC4DERaG6kua2VYFUlXosTl82B3+7hnNPPZPn85fpctQ+lbE7Gaf3Hm2vfyeL/z+ZeB/liENMTBN5nBISwL90NF8K+dOxFxr6E7MXQgsBME3g9sptEKs54JES6kCWTzxGJhEhEY2RzaWJTYT0Db3M6qGuox+Zw6H9XVAb16jTFZE4X7Jqw7+np0aeridl4PK4L9mg8STQUpqe7mxfWrMVutjB3Tjs/+N73dbvNm2te1M+ZHJvQHxgmxsbJpnJ659eTTz6JhcccxaP//Shf/dbVLFm+lDvvvkvvgZXN5MlksvQmh0mPRBna3EFuLIHZZCGnFvAtauW0C8+mTjLRPzxC/8AwNpODal854+OjbOnaSSwTx5427n3QaGqkur4Op8+LbFBJptN6+UxDoYCaK1LuLOMjF1zMScuPx1iUcDsd+ryLSvEf2m9Epn6mV66ILwgcOAEh7A+c4f5GEMJ+f8lNw3kiYz8NEEUIQeAgJfDnjQ8zOj5OIpPCoG1wdVhxO5177Sk2Oy6blWQyqXvmtWo02u+aaM/l83pdeZvNpQt9rcmUx+OhsbFRr2aj+e01O07LnFlEI3HcThebN24km84RD0V1W85df/wT3a9sxV8fIBgIsGfPHtSkqqfDzW5Jf0DIJQrglbj+1ptYsuwIfn/braSTGUYHR0gl0gwmR7DZnRQNEgaDhKloxCc5MGayGNJ58rYcE7EY4YkQGEwEvD79GwV/bZDWhfNorm7QbUXaNSVicdLpNLIm5t/2zGu1cbLJNEGXnys/+TnOXHkGBkUriQnFnILR/v889do5mp1He+klQsVLEBAEDmoCQtiX7vYIYV869iJjX0L2YmhBYKYJ/PH1e+nu6yVbyKPoTZlU3Q6jbRzVBLvVakUtKkhGI16XWxfkbq8Hs82qC+/xqRC5XE4X/lrDqr6+Pj1zr22uXbx4MZWVFbrgrm9sxOVyYZYkyjw+IhNTrF+3jolYlJGRESwWs27j0caUTAYaGhp0kWzFolfUWXX6Kv3f7rv3XkKjId2DX1tVS82x7TisdoJeP+QVOrbvZKCrh96OLjr37EGOpqmYW09VYx1lTg+N1bVUVVQRTiXoGxsmmc3o16d9DWCQFYzaj6Ji0J4vVJAlBYfZTpUvyCcvvpTTVpyCqmibZE17N9Fqvpy/e2lz1gS+xkZk7Wd69Yr4gsCBERDC/sD4HcjZQtgfCL0DPFdk7A8QoDhdEDiICdy95WF27dmNrCqokhFZVjAZjBRyeaxmMzmjqgte5CLFXEHPROuZ9EIeyWzCZrFSVlamZ+t9Ph9bt26lra1Nt+E4nU76OrrQNuiG4zHS+Zz+EBAMBnVLjmQEZ7BS7zIbqPDrQjiejOkZdFUt6g8H+ZjM+PgYXV0dbNqwgVDPAM2tc1k4ZyGNNQ0MGlJ0btrGxK5OQv0jKDnAC7OOO5K69lbObF9GKJ0gmk4SD0eYGBghHolitFgxO+26CNcEvPbSPmiMbwt67W9Ns6fzBexWG36Xh09cfClnnrIalaK+f8Ai2ZCzed2GpP1or3e89aI6zkG86MXUBIG3CQhhX7qlIIR96diLjH0J2YuhBYGZJnDbxvvYtmO7LuoNRpMuyM0mE3mttKPJSlpSsZnMWA0Sciani35N2OeLMnanAzWT1cW6lqnWMvL33XefXiVHq2ijWXe8Rhu+igBGm0XPfnvKvYyPjyPnc2SSKQqpgi6KJycnsVhMZPIZ7HabPoZWqcYaqKLM48FoUJkcGeONV17jjRfWM9wzBNEUljRgNRBsa6B+3iyWrzgWl8dFJp1mYnSMkZ5+Yrn03uvThHcyh9Ni0xtgxbSNvnJRHwujQdscoH9joTWm0ioBFVXtmworhWyOZDTG2aev5uwzVusPHto3GXV1dVRZ/PrvmhVJ+0ZBE/SiGs5Mr1oRXxCYHgJC2E8Px/2JIoT9/lCbpnNExn6aQIowgkAJCEwB2jZPB0kopCjmTCiWcoZiOUKZDK9238f23bsw2x2oZolsPofL4QRF1i0qToNJF+2aYNUEsPZ7sSDrmXvNq54qGMjnclgMEh63m8cff5wVJ52E0WrGaDGTz2b0c7RYWhdXs2TCIpn0hwftIcFT6dfjaJ5+/ZuAXO5dH79mzcnG4+BzU19ew9TmLv7yl78wpKTwVpWzvHUuVXW1BMrL9fmMDg3T39une/81Ga/FU817s+lapR2tNn02lSWXyWMyaA2zbKg5G3Ixg9lYwGrTxD0kclkSaZmsrDDV30sqmwQbnH3pxZxyxmmoeZVUOEX37m52Dcc4et4RfO5DH2N2lRcLMlp5nUwih91VtvdrAPESBASBg5KAEPaluy3irbF07EXGvoTsxdCCwAETyEEqNsZUYYqImmI8naR/bAC7W8VX4eC+Rzeye/duAsEK3deue8sLRQxFGY/DyaRswqCounA2mbRNoyrFoiZewWSUkIx5FLmoi3an3cHTTzzJ8StO1P36BaWoi3btocCsH/u271xRdQ+/JvhzSl6PpWW533lY0LLfmo1Hy4S3NTaSMMErT73AY7fcRZnXz1d/+UMUEzxz/0P09fbrAr4oy3r9e+13TcRr8bSHBC2G9oCg/W5Eexix6eOYjWb92ElCmCRJtxslIwkmRyZJxzK4bF4CZUEsx85jXl0NTR4HcjTMQNcg23b30tkXhpRMZTDK56/4Kl//4v/RY+YySdxlZYBZt+CLD68DXsEigCAwYwSEsJ8xtO8ZWLw3vieimTtAZOxnjq2ILAjMNIGxfJj1u7bSlQzhrK7V679vWfsszU6FhjKJhDyHrt4uYok4Y+PjjI2P6ILdrHVsNRopX9AMyt7NoFaLlm2XMBhVPSOuCXbFkNd99pIKFpOZ5595lhNPPBGrw67bejRxrwv3tzeVvlM15p3r1rz07/jR37Gx6PXvi3uFv80kEVEKurDveuJNvUvuGZ+5GMVqZGRXF2VO77sPBu/OSf9WoaBbgWwWM5Jk1vcDKBh1kZ9Ipvfahwxg0xpbpZJEizmsQR917S00z2mhpqEKt9dJ4fVBurtH6e2PsmdHNygZDJ4iBsLMaa/k4rY6Tj7lIlZc8FkwuvQ9CpLZSr5o1JrSImrjzPQKF/EFgf0nIIT9/rM70DOFsD9QggdwvhD2BwBPnCoIlJhAOBXmb88/yaMb1hG2OHCW1bDxja0cv3AhzVXltFVmKSv3U9dUj2Qz6VVisnKRyakQ/UPDhHcPkEjG9I6smWRCF+halRqHzaJn42W7F3+ZT8+SO+x2Xn35FZYfsUzPuGvCumjY+wCgV4gx7rXH6BVjTHs34SLLuoB/p5qMhuvvK8rYzSYKdisvPP406//6JORh7upjcQW8uBSDXlNey/6/8yCgPUxov7+T/U+kE/rfubxCIp0inkiSl/PYXDacbgfB6iDVtY3Uz5pDmb+CVDRJ/66ddG3dzOTQAOHwBKhWzJ5qym0uFtX5WRhQaLJGOXFJE1l/Ew5fC61LVmOvmUNRqygE5DM5HDarSNmXeP2L4QWB/42AEPalWx9C2JeOvbDilJC9GFoQOFACKjn6J3by1o6X6BnrI5RUeG7tRmrq2lExsa28QCGTxm4wUlNWTrnNg8/qpT5YR0VZkOZG27tVXzSBrPnXR0aGGBgY0De8pjTPei6nb4jVhH7Hrt0sXbwEv8+HUpBxlXn1TaUWm1WPo9tmUN+tEy+9XS/+/1si8h2xr4ljo8fFo3fdx9YHX9LqcbLswpNxV/khmSUdS+nfDGjna+PrG3vzWvOqjP5gkSJPUsvQZ2UcTrdeW7++uY66uhr85R4ScoyhwTH27Oynr2OEvNbkKqPiUkzYVQO22TYWz6pgfrWZFo9CS2U5fleQTM5ONm9GqqugumkJdXOORbW6KRrBYtC+WFA0LxKY/3Fn2gO9r+J8QUAQOHACQtgfOMP9jSCE/f6Sm4bzRMZ+GiCKEIJAiQhMRDpxmidxMgCGKbDZSHUPUzDYGRyZpLOvlWgmQc/oABPZNGP5DGPZAorTQ95owauk9m5udbjw+vxUVtdSW1dPsKoSh8PF7ICNzu5utmzbit3l1GvYe5wuUokkUxMThKNRXWxrGfR3NuBqAt9uteqCX+vgqv279v9p42j/1US6Js41YV7m82Ip8/DMvY+w5cE1+ibc1pOOwlntx5zNoxoNurDXaujHtCZTiYReivOdzH95XTWVFTW0NLfRWNeo24wmxobo6d7NxPgImx/uwOIw4XAasZjSOB0q9TU+2mc3Ul9XxVlWO9YyM0anQtIoM1kwgLuJmtYTCNTNw6akKQ82I2NCMx3liyoOSUVSi1qtTHA6S3TnxbCCgCDwXgSEsH8vQjP370LYzxzb94wshP17IhIHCAIHL4FUCgrDEN1JPjeEpcwGDkn/yeQTSLYyLAYn5OOQlpGTChODcSZG4/T1jvKqwUEuLxNNppiKxklk8hSRkEw2VIORioCbWDqpd639wAcvpEyrSR8I6DXgs+kM4dC4LtC10paRUFivTR+PRvV/07Ly6XRSz/hrP5rw10pcer1e3G63LvR9/jJMHheP3Xk/m+9bq2/unXvqclxVfkL9g/RPjegbZLUHB9UATo+b5uZmWmbNoqKiApfDSzKWZHI4xEBXn15Xf2ywBzmdxiBBRbCdgMtIa6WJxU0eFs8K0FTjx242UizkGYuE6B6N0bD4ZNqWrKKsvIVyVwBjXgGLWa+Wo22UzWn18yUtQa+iKjkkgwVUrYzmwbs0xMwEgfc7ASHsS7cChLAvHXthxSkhezG0IHCgBDJAUc2hV3LUmlBlcki5HHJ8FJOUBWMvSi7LVCRMRX0jhopaMjkDWMtRceEoDu0tExlL0T86Qf/QOKNTMV3kJ1MZegxudnd2sKevhzmL5hNJxPUpa+K+MlBBVYVHt+VUVgQpL/PpG2zVgqw3wNIy7YlUnHQ6TSwWIx6P66UutR8tA6+JfbvTTlot8sYTL5LePoJRAffcGlw15RgzBVx1vr1jVVbqlX3KfD692dbg4CC9vb1M9I4xOTxJcnAc0goWh4NZtZW0NlZTEwxwZMswbQ21zGmoxgKMDEXY2R1iz0CC0UiejoxKbbCOH333JzS2zdcqWaLaIZqXkSwmPIpG2Pp2OysFjAVtqzCa4i8WQRK7Zw90CYvzBYEZIyCE/Yyhfc/AQti/J6KZO0Bk7GeOrYgsCJSaQEIJkx9Ncvuvv0Im2kdtzRJqW6qwuJI01y2hvqkSs9MFdrfuF89OTWIrd4NBIZ+OYsmbCQ/3MTA8QChRYCpjpi9UoGs8yngiSWckTUbOki7k9MZRTpcLt9tDY32D3oG21qTQOKtV/3ejJGG1mSnkU6STYSbHRxiOxjFLNiLhqF5OUmtXK0kGGlvq8ZS5iRschMZHiY4OMDUwyOieASa7QoQGUqQmkxCI4XR6WVhXr298nVNtosqT4YRjZ2M25jBbWtiys4/hiQI7ugfY1tGJ0epiaCSG2xVkSUsBX+Ucrvz6T6lpXUBeK/2pbQLWOtZqKXrx6VTqJSzGFwT2m4AQ9vuN7oBPFG+dB4xw/wMIYb//7MSZgsDBTkBGJjse44affIKuHS+STjoxOgyEomMYig5a5zvweMqorqmjvrFZS/sze04rDc31uHweUnixqVVIlgAQpxjfhmSXQfEx0p1FjU8SSWfoDkfoiyToCcXpHAszEkkSSaQZ8RWwSGbMWGisaqS+vJIabzk1ZX7SmmUnHmfF6uNImGIU7QUaqhvp2zXA5rVbSY2mifR20NM9yOhQiGQsQz4ZxWpXaG+vZ/bceo6yOWhucdPS6sHvt5FOy4yO58kWbHT0DLK7q4vR0Rgbt4zh8MCipW0EK8sJT0Wor27CrEzh9DVz+Zd+SGVzOwX17Sa1mrDX6mVKwmtzsK9xMT9B4J8REMK+dGtDCPvSsRdWnBKyF0MLAjNNQFbBlCrw7H3/RnxqC9GImYKxSEfnNvr2JGlbUE0sliASiaGVpNdsMm2zZ1FTU4XNZmF+a4BMIY+/qoaa5jk4vBW4yny4An596qmCgt1sxqiZzeU0JFOQTCBHImRiMd7qU+kdG6cvFmMwn6MjHGIonSCqyMQ7OkB2cuYHL8DrtGA3S9TW1PD6qxt59qkXQZGwdA2gFAvUeH0snl3P3EYPrQ0W2ttc1FY78BTNmKweJiIZ+kYneXPXHnpHowxN5ejuD+vlKW1Wp15/fumSdurrXJiMSYqZDDbJrG8QtrjquOzK7xFsnENB62ir6Xnt4jRhr/0hXoKAIHBIEhDCvnS3Tbxzlo69EPYlZC+GFgRmmkA2p0A0zJtrfoHF0Ec25cDm8TA+Pkzvngwurwmv14eqGhgbnWDTxo2atEXO54lEIihWN9WNdszOPHLRgstchctso8qfp6nZTKV7NpV1jdS1z4dABVi1KjEmEkqOomqgTCpCoQhGM3IoTiKcJBlJkktm6ers5I1onqFUkXU9E0xkDRgVA+Mb34KhXuZXlnH8SQuoCrpobw3QWuemwm3GZTCTjWYYH57grWyCvp4cmzaMEkskiCRH8Pm1OvxBnLZ6FMMg9fVtRKMJrDYjNZUurOYC48OjeOxevda91V3Px6/6PpVNc8mrWpJeN+Hs3RwrPp1meomK+ILAjBEQwn7G0L5nYPHW+Z6IZu4AYcWZObYisiBQagIqCsXIJJtf/jU+9xipmBWLw0kkOslYn4H6WQomk0WvbJNMpOnt7sPtLsMkWShkC0xNRAlFCoxMxvSNswZjHpfTjJwvkIykkWut5AsqTpuPomyi3F3BvNa5NFU30NzYyKKlQQxmIwQDoObBYNS7u2LU6r+rkBmkmJDIhS1YVS+ZeJq1zz9Gd/8G5i1opKHMTVmFD6fPy3A4xoYdg+zYE2J3d5ye/kn6BtKYHVnKqw3Mn9dCOlEgMpRirC+E3x3gmm8vxR9owuGsZMP2XWzbvp2qmlrSCRkjVkxSDJe/RbfilNe3veuxF8K+1CtXjC8IHDgBIewPnOH+RhDCfn/JTcN5QthPA0QRQhA4SAmk5CRKaIqOt35HbSBBJmnFYDESjowzNWxgTrtfr06jVbCRJDNDw+M47F5cTi82mwNpdJwCabIGhedf3cyDT+zGU1XLkStOQJaKRDduIRyNU5CLDI5N6fViggGJXK6oV4tMeL3EozGOWDSHluZ6Fsyfi8/nZf6CdioaGyABeB1kiBOWI1SY/OzctJFdazZyzOwjCCf62bV7gLc2dbFlZw+DY2k8QRPzl82leVYdkXVRPPWTOGszjE+aeHlNlr7BGJXuHOddWM3Vl55J1dzl4Kjh5SfXsvbV11GNVro6tMx+HeWeNJ5AK5/mHLXHAAAgAElEQVT+8r/jqWrSPfYGg1anXkvWi82zB+myFtMSBPaJgBD2+4RpRg4Swn5GsO5bUCHs942TOEoQOBQJ5FGwFItsf/EGXMYRMikzVpeZVGaCVMiiN2lyuVwUVYWJ8Sm27+yguqaR1tYFBAKVSNVH8fwzvyY69gJVjgq2r4vw5OPrCTZIXHTZ0cwONJKTJTIFM+s3dhCK5qiorCMUCullLkMFmVdfeYtZ9X6QCyj5AkVZxe3x09MzSqDVzJELZ7N4dhXLF7TSsOIEEls7+Nmvb6FncIo3h+047S6aquppqq7E7zTitqexWuIUC1HiI3mcQRNZk4nn1g7QvUui3OfirHN8XPap2XhM86matZAH73mcF9a9xtLlR+qWnUceeopjj1qJyyHrm2c/+YUf4K3WGlEZMKDurYqj16kXH0+H4roXcxYENAJC2JduHYh3ztKxFx77ErIXQwsCM00gnM3hN1vpfeMurAyRTmibTWVGxnczNpilutpARUU5BslIXlYw21y0LjmG9FScF9a+jBSo58RlrYx3vsXArh1UVzSxs2uCx9a8RN4k8YFT59HQ1EpNfTMbt24nkUoxd/YsUuko6VQMORHg+eefZ8mSJUSTScamIti9FaSLEtfd9BhZgxsUbYevBfJaR1mtv6sMhgIut52LVtRSWx2gvNxKKqVVxonjtvpwWANkUgr9iVFyBQfjUwVee2sbi+bZOfvkhRy7oJVZ1XX45hzFSy+9wYuvvI7TZcVoyuNymFDyCulEFqPBrHvsL/3cd6lonPOusBebZ2d6ZYr4gsDMExDCfuYZ/7MRhLAvHXsh7EvIXgwtCGjWFe2l6oJW0fPFiv733v+ZVa3D6ds9kfQU1NsnaJ2c9CNDZBU7ubwHmxGsWnVGQwGklC6S85RDrI/k0FpMxTHymkXGU0E8leOFF9fQWtPE6PgEoXCS88+/gIqmOkZ3b8NkyLNrxybiWSsrV6xEwsBAbweFQgS7w0JkKkHn/2XvvaMluctz3aerq6pzjjun2WHyjKSZ0YxyAAEiiByMARvb+IAPDvjYOACO2Ngc28e+XMzBGMNBWAKEhIQkUI6MNJq0J+yZnXP33p1zrKq+q2qEj+9ddx392axF1Vqz1szsnvl6P1XV+/199f7eb26NC2syB/ePMDEWJLk2a0ybHZoYoy20aag1ZNXD4sIsw/0xVN3y01JQNZG2JvHd+x7gO8/n6YgyFtlNvlwBpcVQVDI6+Ad2DtNWG/i8Xjr6EK1qjXq1RtDvp5gvIEkStfVlghP7ufeJ57AKGr/74Vt4++uvQ/JGsEZGeenUJc6cmWZjfRNLp4Pf7yGxuYrLLSPbrIiVOuHeA3z443+NHOhF0fkK0GyUcDkUGg07drsxfhZVUYzpuYLexbd06Oh/FhxoLQVB3zOgnyd9RfCfz5c+Fcs8TAImga4QMIV9V7AbRU1h3z32prDvInuztEngp8L+CgldqP+/D1XRp5vqcl8Xkz8V81eEv6qqiJrdEJOq7hqhikUfnYoNpeWgoYHdBu3cOrnFHxFw1ckXy7RVGZvLQ2o7wf5rD/HwvfcxMDLG4MAomUyGsN+Dx23j7NmX8QVz2MQ4XucobmeEdD5JOr/E0EgUrAp/8/d3E/TJvP7Wo1TyZbLpGsNje2hoGpJDxmNzMXf5An3xsGHFsVqtSLITQXTx/fsf5JV5ha3VJcqpAv0RK7t3TRKOR6irHdLFAg6XDZvNhqaoYGTLd/B5vKS3tg2RrU/PXa9a+PbDL+B2wJFxO9fsHCDS38/UVcdYurBEJpNjcXGJ9HaKvr4+hof6CYbclMslfA4FbyjOLW9+D57YCN7AEAhu6EhXBPr/J8a+rSf86Lk/ohWLBWNvgigK/7Ew08+hoikIFsuVRQB6SpB5mARMAt0gYAr7blC/UtMU9t1jbwr7LrI3S5sE1I7eBdb74f//H4NX/lajYwh25VVgAhb0VBkrVFpgsxvCXtVULJ2mkXKjCiK6scWuJ02qRdIzD+KQStSqLSxWp6FY52Yvct2dN/Otr3yN/VcdxeMN8eyzz1OplAgFA6S3N/E5NPbuO4jb4yPWF8HbH+OR7/+AM6fmmJtLcOalJPVqm1//tdcx0BdG0zrs2rsHRWjhDbmpl5qsLC8wOtwLHT2JxoLd4TSmxT7y6OOkUi1sokSz3sDv89FqtdhMJLBYodZsgNNhCHtZFJFFiXazhSAIJNY3jI79mXMLZFU3c+slwj4XIaFKjw+qTcAJI71hfD4/AX+I0eFhHA6HkeiTzmwZwhtLnVorR7Q/yPCOMQ4cug1/8ABO794rOfYitFsKHQtIsvgfSy/V2Fz7vy34zXYdwaoa86z0mbVXFmx67o7DvMhNAiaBLhEwhX2XwJvCvnvg9crm5tnu8jer/3wT0IyRSLp/Q4+BBE0zGtMIegf+1W6xLio1mqiGuNewYjMko+U/tftVY6iSglbLojZrCHqijcMLmgPaG6ydvR9RKyLJLmTZSyad5tknHydXS1NrKkztOcjb3/5+pHCM9NIKdklmc3OTpfkCDreNxeVzuL0wOjbAX/zJF7h4WiHsdeMPjrG6fI7DR8aJxzzINoHhsQFEu4Iv4iDsHyWbTrJ37y46WotWo4Yoivh9QZ566hnKyW2WCwqPnVwjWZcoFKtQy/O6g4PsiLnpuPX3KxsiXGsrpFIp2q9m7MciUdyWKsmiwPx6iYDbz96hIHtGA8i2Jh1RQx4YwefzUcgVaTQapLZSuFwu8pksfr8fh+yl3cphlRtMTo2yc99Rqo0A4Z5DePzjCA59AfXqTymLLtoFFA10Ya+fF7uiP4hoIjkkfQVlCHoNiVoLZFl/dmIeJgGTQLcImMK+W+TNjn33yJvCvqvszeImgY7RhdcVvEDnis3eiHrXf+l/0FoCHeuV2Hf11X6xFQFN31+qgKb/vb4m6KxSz58lu3qeZr5FLHIVkdGjIGiUUmcpp88iii0kyUWjLdKu1pm/dJ5D1x/BNz5FcmaBRlvF5vChqR36+4dAksCpd7V90LSDaqGYWuWv/uz3aBS2iQYDpGop7E4Lw0O9DPUP43FFaSkC1VqNDk3KRY1MNsXBg/sNT7u+WHE5nERDYZ5++lkq2TTHL2zwbw8voxj7AwTsssbthyboD9qQHaJh3xGMGEqLMRnXYbcbvx8dHaVdWuHiXIKZuRSNusbRq/YSC4jEozZGRnupuCLGYmB2dtZYIJSLJSPGc3VpmbGxHVibTTwuJ/lczngyMDI2SUuQ2HXVIQZHduCw7cAf9CE7bbRaCorWQXa4EW26XUeE6hznT76EJFmNzcd9Q7sIDe6hVrLg8MqvnkfzOjcJmAS6QcAU9t2g/r97Id2r/nNe2ezY/5xfAOa331UC6k9zWDRdruvi9advp/2qcpf+Q+lfcXdjZKz/dINmo7mNXXfWkIPSDBvTL5JcXkGWo0R6p/jJxS0igRY3XTdOJp+k1pLQNBdep4PE6iLhaIR4Xy+1eotEKk0uWyASjLCytEIsFqN3f68x3MmieZBsTpA7PPSv/8jTjz5Co1Sipsj0D0TxeGUioSh+XwyX28vo2CCxeBBFcTK3MEd/fz+NdgNNz8u3CIb95qEfPAiyA0HtkM+kES0ihXKD9XQemzeEZrXhFhqG5UYX5R6PxxD0up2mWCwSCARYSyfYTle4OLfB+YsFo4vudkJ/3MbuyVG8Ni+zc5fIZErs3TNmiPd2o8XGeoI3vvGNSK0lJNHNs8+eYfpchYERCYfbgj9mo2OpEQ3dQCgcINYTZmCgnx2TkwwN76DTkSgUKoSkczz+xI9otupYrQ7Gpg4xsedWSk03ob6dYHm149/Vq8wsbhL4+SRgCvvunXfTY9899qYVp4vszdImAUW34uhqtCNi/U+ivqNUaLfKyLLevneiWVx0LDZD0Fs6KkKnAp0G7dzjSK4wiA7I52iuXWJxbppz85dYTm7y5DM5Dh0a4q/+4Y9ZX16kWLci2yJIgpUzx59jamrYGFBldzrwBbyGiI5E4/zJH/wBbqeLG269nqdfOMn88hZHbriBm2+9la//y9f5+ldOsn+Xl4MT+/D6Jfr6g0iy1RDcsmylt99HIGTH7Y6yur7G2OSU0XnX/f9ehwuP08WPH3mUjWwJl9TBZ9FwWFRKtSabhRrJBlT0SbayYIjxK/9WpFyrGhtWV1ZWDK/98nqKWLwfpy/E/EaOl86sXHkGrIHNAkcGZUKhAF6fC5/XicNhw2GzceH8DMPDowxG69hcYU6cXuDU+STjk4NIokq7njKm8RbzurceghEnu/dMGrGdAX+EZCLD4sIauyclWo0Kkagfrz9g8M3WHPSNXsvhm94Cgt+8yE0CJoEuETCFfZfAmx777oHXK5sd++7yN6v/fBPQO/ZXuu8/Ffa6yb5OrbxtZMHXSxs4PDF8gXFke9CA1WqUKGaXqZcT1C8+RiK1zuz8WXLJRcIeOx5vjOVkm5MzCTZWQB/w+t2HvkIun6MtBSlXRKrFEieeexLRUmTnzilqzRptpY5dltg5OcGfffbPObh3io/+4pv4b7//z3z3sRoKMnZPmK1yAtECv/TRt3LLniqpTJLx8XGqNbh0cQO76DEEtN0mEu71UigVOXjoCKJkQ21rRrc+4gvw9JNPsZVN01Y6YHVQrrdpNNuoaptavWQ8vZA0EafTeCRhLECKZd1KY6darRode5/uZ69VwOGkJrj5u68+ZuwpFjsWdo6Nc8t+Daulg91hxR9wEo2Ejf/r1ImTDPQPGRuLZXeQc4tJXjqdxBewoTWaDERC3HTkGqJ9EZqtGlqnhiRaaLUaJBIplufX2N4qMzyod+/rtNplJnZPYrF5yDedvP5tv8w1N74J9MWYeZgETAJdIWAK+65gN4qaHfvusTeFfRfZm6VNAmqzgWCT0ToCVq0F6iJ03FDIMZ+8H/v6Ki17H7G9r2e74SIa68HTyXL+qXuYPfEjZi6tsjaXhSaEIyC6wRtzMX2pzlpCIrPRYffBNt/6979EbTuplNo4XA2ajTarizX2XbOHHz32LB1ZpG80TkspojU1XnnuEk6xl703wPRjJb78tR/TN9jC5ZR45LyPupbh8o/fhlAfIVNv4u0doK228Ltkark8x188TV//BDvG+tjeShHv6zc67KK+ilFahj//6aceY3UzgT8SJ11vUGnru4Yl6uU6kh6X2bHQbtdptvTEHBeyVTAm2tptNuLRHmPTcVN2sLKyRK7YIJnt8MhTF4y8oKAdfuHtVxHwahQKOUKhEIqmUmvoiweV8+fmOHb0ekRLAqsY4jv3v8JWCo4cmWRqPMyOIQfDA252j11NVdG4tLJItVZka3kZpa5wdnoZmyvCYMRCXVWxe336ZyleTxBXYIBrX/d+9l+nC3tj1JV5mARMAl0gYAr7LkB/taQp7LvH3hT2XWRvljYJQJsOGqpqo5qfRamcxWcNYO3I5JXjbJxdZDuRpt3usL6W4OqrD3HNddfSUZtk8xk2ElUatSbrSyusLF0gEvVy6MhhWoqdRlPkj37vC9j9cO99v0G5qA9ZEtAoUy5X6bRD7D1wB489fA/xgSj7rrqVQtKCx+WhUl+iUpulJio8/Z2LfPGfHmPvQfA64X89LaKKDu7+zBQ37JkiUawj+sMIkozXLuOUrDz7zE/Yuecg/TvGWFpZM2wq+oRZXZxLgoVYOMDTTzxOOlswFjQhl516pUBTgXpHZi1Vxmr3GpsO9PBIUQKt3TI89n5vgGazzdLCMrVWzcj5z1VarCTbnJ0t0xMNErDVGI7JXLVvB2vrK9idNmNhUW+0aDU1Ls1mueqqccIOcPn8tBGwuz0Egl68LpHeiIfkxhI2e4vowDjB+DCtusblMxc4/dI5zk4v4HTHuf6wn1S+iOBwGd5/fyCM1RHjmpvfy8Eb3oRFMCdUmXe5SaBbBExh3y3yZse+e+RNK05X2ZvFTQJXhL1CpyNQzpymtP0EQlnGavGiiPPcf8/TZJMbUKuxnagxORllav9BwoPDRPsG8EUmcbrtRtpMudTAH4qjlgpsrp1HoMyD33sWzbrGr3/yAySSOWx2P5V6gXSqwMVz6wwMWFlb3iLk7eX6YzfgcIqoNGgqDUSbFW98jH/7u3v45j0vcuNtMi7RxZ99NY/VHuNrv32QY0dDvHx+EVUOIYhOlEaVaNDPU88+w9WHDzO5e4Kt7TR9ff1YBQlR30igqQS8Lp740aN4bA5DaLvtPmyyi2q9RaFSolyr0FCbtDsO1FbLGM5lsXSMybP5fNFYmOhTbO3WprExt4nMRsbCw89cIF9RCMhw2/VDhnCv12uEY2GcLrsx1Mvp8rCyskYwEOLw7quJxANI3g5b6TWWVueZOTfD+NAkstWOJ6RisQWwe3qoFGrU8lnWFuZYW03qIUGMRmWaCATiPTjdXjzeK8L+6lvew4Hr7tRHWZkXuUnAJNAlAqaw7xJ404rTPfB6ZdNj313+ZvWfbwK6fcWqx1nq+ejl02TW7qOWbCMoQTT7Bt/+2g8RJCeC3c/yZppIJEI87CfstxELewhEBrG6LPTv2IEvPIHgHCEzc4HtjZ/Qbs3RyvZjkap4AnbGxieQhkZpJ5Jsp0rc/a3vMbXbic8dpJRL09FSNNUtLKKVaOQgLvsYo/v6eezex3nu+DT9Q3Yq2RJ/d2+RFiIrD36a6A4H9z70DMOT1xII9pLZ2kKWVF45e4LRqSnqyUUajSa79+zD5fXhkG2GuO+Nhnn26adopJOcXSrylftPkVcD1OtNoo4an/jATQz4FHJVG6qioGktw+pSKBRIJLawCjIDA0PYLQ3K5TLh/hEurJb41gOncTpsjA368dub3HHtOOl02hi6pQ+Ympqa4J3vfCeyw069XuflF09z8sxJ3F4n+rCwixcvsjCvcuvNO8nnCsiCgDvSh9MXo1kr4Xc1mBhxITnbWGwqk4Gr2MoV2C6UWFpdpd0WcYWGufaOD7Lv2jcgWe0/3xe4+d2bBLpIwBT23YNvWnG6x94U9l1kb5Y2Cfx0xpSeSd8uvEIx+T3aeRWbMIjgyvGVL34d2eElU6pyaW6Znbt3smtiDLukUSkX2D0WwRXx0ju5i5oWRbKN4rbbQF3j+PN3k1+VWJhf4+VXTvKhX/kA+w7sx+eLEZzYA3on3LkblFXU0mVqlRLZVJOAtw9fJMDx539MU0gw+9Jlfvij0+zeNYmgKPzDA5eo60E+6/8C1W3+8Z+/za1vej8D/WMUMtuIgopiUQn29lJJJEhupQhG4lRrdSPRxtrpEA2HeOrJx2mWs5ycy/LP982hCJJxQTjlNv/tl25gLCKwtd1ElAQajRr1ZsOIvZQlpzF5VxBEqpUSlVoJuyfASxc3efFMgo4g02m02LvDzlVjMuPjY4wMDuFyO6jXq8TjMeMJQLvdJDQywnYiz4UzS8xeXMeCzMzMDBM7R4nFQxRSa8QHpuiIbiy06Yta+cUP3gaeFu1GFikf49LCEnNr66ysriNaHTgCg1xz2/vZfej1XAkxNQ+TgEmgGwRMYd8N6ldqmsK+e+xNYd9F9mZpk4CeTW/k1zehlT9Hcfse1KKKKPSj2DJ8+W+/DvUClVQZ6rD/oAfB7afcsdMWnQz528SGh+if2EtLCNBWnUSjcdLJRf7h7/+UWNBNLmVleSnFXe+5UY+NJxYdwyo5GZ/sx+4ZoNroYHfGiQ/sgpbK+dPPUMxfZmPlDO/7+MfZPn2Ju975ezQb4HPDiTzULPDdz93AwQEv//79h3nHez7MjtFx2rUS9WoRu9tHvaOncMZYXl3HpfviFRWXzYnDbiMU9PPIQw9SqtWplKrYJQcel1ffbWCk4lgksDslEqvbRhpOW2sbkZe6nUftdKiUG5RLNTKFMo1mmWK9wYXFDoU6KAp4RPiNj97Ch99/GwsLC0yfPY/P68XtdhLvCTM8MMDwyCDPzZ0jl6yxNpvh9IsXmZ1ZpFaHW1+/E0FW8bnyeEIjVFt2bLIbn13i3e+4k3wpy/zyEuuXZkkXi1gdTmPR4XR4Ua0+jtz+fg4ce5MxU9g8TAImge4QMIV9d7ibwr573I3KphWnyyfALP9zTaBFCQkvFj0QpzBPLvlNmvkqbSVMxbLB+eOL+F0SDlEj4JbpH+xjYW2TYgsC0Tia2iLgjyMIduy6154mAZ+f+ZlF/ueXv4kcKOCw7mRxPsk11/bREcqMDO7FarUxPObHG24Q7b0Zb/QmcARpN1Z44uGv0EqvsSPey9CeG5k//RNOzmxy4/V38MhDP+R3/u/HjdXIt/7kXbzj1kkee+ZFJIeNaimL0Krjc7npG57Aag/QsWqkcznifUNYrCI22Y5gseC02bj/+9/D6fChNiqEPRKiUjey8FWrTKGu4I/0sLySIptNI4gW7E43xWKZTLZIrdqkVmvg9AQJ+O24/G6WN0ssrRc5evgob7v9MJ3KJnOJBLOz85w6cZHRkX5cTif5fJZgwMPevXvYVjtYFZWtpUWUUglJ6FCrFHD5PVRqZWwOBdnXiy8yhsMRoJovEo/GyBbL5CtNAg6VZqeDzeVGaTawyw4cnh6O3P4e9hy6zRT2P9d3t/nNd5uAKey7dwbMjn332JvCvovszdImgSZJZMJY2hKtzCy5rW+i1upoRKgKCRpplQPX3Q6hAbZLDcLeMGhZrM0MKGVUMY7VESVx/hLNyjp2MUNP2MfFUxt891tP0QlXoTnOow+/wOvfNIk/BGrLZYhTT6DN5MB+5LAH11A/+aZIT2SUoN1OY/EkP/ruV1lvOTn94jNcffM+fvmXP44z2k/LdZgyYUK1NZC3UcpFUpkt8uk1ZK2JU7RTaQhUmyLJSw8ZHfbdew8iSI4rj2g7HQI+Lz9+9FEa6TKeUIBSq4XkcmG3y7TKeZyCBY9dZn6rTq1exSLodpwG5VoNtztkbDZeXFohm85z993/gnOoD61QZ3k1x4P33U91ax61so4W2W148qfPbnBg3xjxSJSt5CayzWpYdBRbL43SOv0RhduO7kDolFDaGoMjU9Sqbda37Lxw6hypSt3w4Fs6LX03BG1NoG2VcVpsSE6X4dlvNWrsGp9k576jjOy9ibYYQDJ/upk3uUmgawRMYd819KYVp3vozY59N9mbtU0CLQpIuLGoIs3MLJnkc1Sys0gtAYcQ4MTiHLv2DSPZmpSrKTzuAFYCWLSQIcKtfUehmGRj9Qyauo3azhEK2MllEvz5n/4jiwkJu6gR8ons2TVMW2vR1qCmCYRj/ewPlrjxptvB6qbetNIR7XgCYf7t7v/FydOvEPZOcOaVk1x9YJKjh/cTjQWMoU12n4NYf5xytYPDEaKuesDRhz8yRKOWopW+wNL00wxeHSaT0AdGSZSLlw3/vEsI0ml3eOyx75FohZjoG0LNFXHQwe2yUWlV6bitqDYL5aTK0lKa3ugAjUoGrblNKOaiJboY2XOYwZ5hBgbDnDrzIucuXCAa6cfvjdDbF+fU6RMcv7BFq97mxEuzHL5mCLeng9oqY5dtTIzvplqM0mymGR62894PvIFmo4rF4mJuPsupU7MoYpX1tSQuZxCtLaC0VJr1Kj3xEJrSQPbaKVbtHLv5ffTt2Ic/EsXmkrBZJSwdfWqweY2bBEwC3SJgCvtukTc/+rpH3rTidJW9WdwkoNLEir7ZFZTSErnUi1TyswgtFVnwUqoqCBbRsJ3odhR/0EarlaetZQiGXKSLMRYW5oiGgowMDSBbHVhVG5cvLhlZ8iPhbfweO36Pjf54lFKlRrMtUKyB7PLTCfYQDocR9OGvViuyJOG02/jGN75heNNdQR9zF9eYGAsx3BvH7pCI9fXi8LrxBoIEQ33INi/Rvj2IsUnSWwW+9E9fILd8goBc5zd/9+NIDJBMZJk4NEBmbYHMtkKp3Obxp+7HkZrBFYxiD8Vw+AKo7RaSUqXHa8Nt1TieWODU6TS9vSH279zJdUf2ERsc4cSZNZIFC3feuBsx7AKrPrFXXxw1WVhMks7meOGF50guqWxv5XhpepnrrxpleCSGYFXpdKz0xAdpezPUyyX6ent5651v5tTJac5Mz1DWbTaRKJVEHrVjwev30VIbeAIuHC4BxDaLS5epFQR6Bvbx6c/9EzjCdPQ0TzSUdgurRUQUzbhL8y43CXSLgCnsu0XeFPbdI28K+66yN4ubBPRpqFbdia1As7ZOtTRNvbqM1moidGw4LGkkq5d20061rA+yUunQoKVmabWLOAPjvHziOGMjA4TDIZx2J06Hn/W1LXyuAIPH3g9CE5oZOkqGQimJnsAo2GUcTi/W5gDJtXnq5RQd/f+TOoS9Xr751a+xsrSKYhvjwvQpxod72T0xjGDRwKri8LgZGhs1Fhp6l1yfwoojjntwAmMMbm2D9VeeZHl+nkcenOb09Dxf/NJn2Hf0MATGQJFYnztF+sJpNtdnaNTWSG8vUMjV6B8Yo6d3HxoeEqlZxib2c+Mb3kItv82JnzzLiVMz3P+jaZaSGn/6iZ0Eo152792DVfLx6I9PsLSYRnZ6jGz/VuIU8dgQqXSZnr44uaLOoITD6WNkdBetoEat2CaVLNMTG6ZUquB0SbTUErVWmUnvPorVDVwhBU9Yotay8MrJDVaXVao1N8eulekfOsDvfPZ/UKkoODwuhFe79BYzEce8wU0CXSVgCvvu4TcfVnaPvemx7yJ7s7RJwCCgZ14auZcNOu0kbSVHR1FBE0jOPoFVwPCku50e0Lv7ootOWyJfKFOtbrG5tcbQcD/1RhFNU7HZbCwsLePzBegEtpFFBzaLC6cYRZJ68HjGcXpGjA4z4gbb89NoSpZSbhWH3KEvEuPr//ObzF6cYyUdILm6yM7xXg7uGUMQWrTUOg6Pk5GxUUIRF73xXiTJQ6aqIbpCOJ0y67MneeKH92K3i9x/3wa6vf7t7ztEKO7H4x2ld2CU3ftHUSI3Iag5HNYy2/NnKWAX9NcAACAASURBVJSqjO46guQYo4kXW22NB//5qzz06CMktuYZGAjgC8Z46vgK55dK/MmHBnG6bYxNTSDKfk5NL9GxepBsdiLxELfvyRKJDFEotwnHe/SmPvlyjTNn55idX2Mr58dhd1PMl3C73VRrBezODm6fQDDkwaLlQfWSS8PF6QQzs2vkCgUGxqLs2j9FKBBgbPxqPvJfPk2rpSHpUaMoaB0BiyYgmLE45k1uEugaAVPYdw296ULsHnrTY99N9mZtk4Bu3ED3Yv/Hoei7SzE8HarAo3f/Hc8/+xi16jb79u5gaDhOKBpicHSYYE8fWKpX8h0Fkcp2hnKlbWSx5/IVLEgE2iq1Rp6OVkEQm0hyB82iIjkkJJuDSzNQbxTYu38UyaYhCBYEi41v/Ns9JDdzeAfzBL0edo1M4LF7qBRbtFsOipUOhXKLvn4nAz1xBgYGsMhOik0NRWmzPHOG6RPPUdQkfvLsIi6Xh6sP9SLZ2sTDY3g9fiJxO3vCLWqqi45ziI6jh56JSfRcz1ce+DrnTjyF1TeOOxA3bDoXL50msb6AxephZqHGxctFfuPOUayyBX/Mj2T3ky7UEWxu8pUc41MjvOlq3VcfplBsU6q3WEtuspXJsJ2qUCmruO1u7A6BTH4Lh0M2FkWiaENtWtFUkYupLS5Nz7JwMUXYZ+faw/uZ2t2L5Kpjker0jb6Vycmr2XvVDVeCSy2asclWt/qIFqv5PNq8xU0CXSRgCvvuwTc79t1jb3bsu8jeLG0SUJXWq0174crQpVc/DTW9Ya/Byvkv8+ADj3Dm+DnUVodGo4IqNAj1eon2+Dk0dT2BgI9YX5yhoT48Ab2rr14Jx9c01LbHiHdsNKvUahWjg1ypNZBkB6IooyUXqVRLDAz3owoaHcGKIDrY3i6yd/8hRO+Qkb5DM0WrsEq5uoXsFo0kG2QJhL2QT1HKJsnkc+it+eHhYc6+/Dw/vO87CKG9nD2xQSqxzS/8wg1Uywmcop9wMEIwJKDGZKLxCULxffiCI3hCcaqlBMvLp7DbWlizs8QHd6NqLh584CFOPPsczbrI7EKdswspPnHXECptnD6XEX2J5KKhQk2psP+qnRzdfZiF+XXm5tbIl8oUq3kaLcXYF+D3xrBol/CHvOiWKJvsQlPsJNYanD+9wcz0ComOlYlJP4euDrN7ZxClUcdu72Vq/FYOH3ojUo/NeFJQqyg43Q5a7RqCKGC1XJk4a/5wM+9xk0D3CJjCvovsu1farGzm2JvXgEmgiwT+Y/SsdqXjqzfrf/p2LLB+9vOkNtPktwpUcjVS20W2MnmypQrFao1irkO1VsIfcBkDp3p7/cR63ExMDtHXH0eyaNhsDuyBMJ1mBwsucukqjSaUS3Wy6XOGwI9Go1gEEUmSyRULZDN59uzZQ7O9QkcFj92NNzIEYgSaXnD0gy0I9mUK89PU8xvIUgfNaiUcivLys0/x/JM/IlOBl55fp1GF933wMKpWol2TCPoiBCMS7h07iPncONFwyAKy48oALnusH6s7wAv3fpuXXpljI1nCLoBHaqE1KmSyNSoNiRuO+UhsbdKxitidUYJhXejbKFVz1JolgkE/uWyZjiYi2yRsdpBEjKcSotWF1w+lWptstkou3+Tc9CxzMwVGh/1cs/8g/rEGIV+YUqbK9lYJv2+AX/rYpxg/eBRNERBsTUCi2egYE3KtVsU4ey0F1LaIw2FK+y7eXWbpn3MCprDv3gVgfvJ1j73Zse8ie7O0ScBw4uifgPqEKv3oWLFYLHRoG5tQLZvrZNbPUC7O4HFVsYoa29k6ie0OtbrMRmGNubkFWnWVRl01ct2VNjhtTgKBAEPDPfQO9hhCX7Kr9A4G8XhlPBE/6BNdGULoiIbHfGszhdfpoF4tsJ1cJRD0Iol2rIJKu1HEIqgIsgPJ4cfhj2MRnWTyIkoliV9uYpcUmkqb/r5BfvLUEzz20IOonbTe0Of1b3gzNnfNENulsoSqCLQ6JUZbbXbs24tnMI5qt1GsVfE6PEScfi6ducA/3z+DZPPhCQQJeJqM9TY5sNdHKOyk3lYQLSNsJpOUKy0uzGyS3FIQRS+egJ+FxRkkt4zb4SfkD1GtFLBY6oSCboSOlVK+ykJKYWlpi+nzK7TbFqZ2DXH1oSFGR+3kCou0t7yGVWpzc5t0roy/Z5Df/tyfceDIDVTQsCn6xmfRyN+v1xo4nPqTFwvNdgdZlLGYP93Mm9wk0DUCprDvGnrzaWX30Jse+26yN2ubBF6TgN6+t1RoqRVyySJKLcHa4qP4pApBffOro8ZWIk+jrnfm7SQ2tygV66yvFijmVTZKK1TKTVz2EKdOrnDwqmGuPXqQ3kE/TpeVeMjPzp1T2GySsaDAJtNpaTTbCo16i1JBo1wu47BLFPNpBGuH3p4I1VIRt8fFxuwSCyvLXH/zTYgOm2Fp8fl8nD192nADjfUPGdn0kqhRr5dRtTaaZKWpqJRqdcolBz6PC7/TSTmfweV00Om0sYoWUpkU//7gAn6fjXa7gMdr4RP/9Veg3SS7ncJhs5NTmuSzLRYuZZi/nKJeU3C7RDRLkWJ5m5DLh91txepQaXdaVNsWssUOK6tV1lZzWIubRiTl5NQI4zsH8HjttFQLS8sZMtsNtlMFlEaeoT7dumNjcvdBDl13F1ff/F5ULFjNNMvXvITNF5gEukXAFPbdIm/aELtH3oy77Cp7s7hJ4DUJ6DGYinrF5qFZoN3m3n/9Qy6degatAn07QgiCyMGDBxkZ7aXRyuPxOIypqantErl6ic2NFLWKhXOn5uhoErlCmVR6i1qtRk/MyfjkKOGIj4GhKDsmx4jFQ/gDASTZis3pA7vTsAldeukVQKQv1ks+X6TRaFHaWqDWbrJrz34aqoooO2m3FJYXlrn+2A1YI0EjJQatDUrDeDph0b0wsg2suke/A6pCc2OdtaV5lFYTf8BDKBRgbXOVb91zCodTRFP1ibMSH/7FD1Av1ViYXaJYLHPmUoJiMU+zVcVu1602AqIEbo8Dv99r2JWUlj4HQCS9XWV1OWW8d7/fT19fD70jdQK+XrzuGMurW1yauUw6U2BtNUmmoHH7bTsYHx0g6JFo1Kt4fFGue927uOronVgdPrMr9ZoXsPkCk0D3CJjCvovsu1farGx67M1rwCTws0ugpW/0lGtX/PeKG+pZzpy4h5lTT3HhxCVqbYVstkAwGMTtsRGOOunri+HzhYhFBukZFFAUFatgo1pvUa20Saxts72VpVQqs7FRJZPdYm1tGdlhxefzIEgig4PDxibYSNzKjh07jNSbhaVFpqam8AyOQLsFjQbF9VXSmSxuf4hKrYXb46fV1JievsDQ4Ager+41byKoKrJkNbrj+kLE7nDgcOt+ejftRpO15WVcNplGrYTNacPv93H+4jmeeOoSLqcdi0WjXquxd+ceUlt5VlcSZLZyxPtGEcQ6kquN06vhcNnoWGSadYFGvUOq4GVlaZ3kRhLZKtAb89MbdxIJybg9ElWrl+WlBBurRWYvr5LPFbEKHdxukXDEy56Dfdj0TcJKG5/Lj90b4S3v/giT+4+hSU4cguNn9+Ix35lJ4OecgCnsu3cBmC7E7rE3PfZdZG+WNgm8NgF9M2YRBQW1JmOzVkmvP0mrvEY+USRTzlGvaqyvZjh79pwxwCqdypHYbBCPxtmzK2T47PsGQ/QOhnA4rYatRrex1OsNag0/hUKB1dV1CoWaMaVVF7qVqmp49dFa+Pxe/CE32cI2t99xI72DEeI9YXoH4milEvVmg8GdO0FRKebzOJ1OUtkc1WoVj9ZBVRSUZgu1rdBRVeNb1gW+rMdK+nrY3kqwvrzMsUOHaLUbqGqbcDTE/NIiD/7wBE6XHVGwsJnYwCbbjacO4UAEWbJTqa3i8XlwevTttxaKxSabyQrLy1mSiTwd9O6/jVivjb5eO9GoF0kQSG3lWFvd5PQpkY3ECvrDEL3TPzTkIhJ0MDQYZGpqEEewjycee5Jqvs6Bg9cyMr6PO972LvpGd9JCQNbnCpiHScAk8DNJwBT23TstprDvHntT2HeRvVnaJPBaBLQGxlAlqz7oSAOtUWBt8QeIWoJmqYFFVumJj+Cwh6iWG2SyKS7NzHLi5WnWVtJklssoNFEsVTwBEZ/fyeT4CHt37cZld9CxKUZH3u1zG/Ga5VKVcqVBLqd3sBepFnwkk0lmF2Z55ZUVRsacKFqbSDzGyMgQ+3bGjOz3Pft3GRYai1WjbzCO1ecxbDaZRN0Q8c1mm1KheCVyUxf77RbNZhN7WyWTTpFObnHTDdfTQdU/k4jGIyytrPDwE2eRbVc2p+byaRqturEXwOPx0G6pDPZ7SadK5HIqpTJsJLIkktuINpFYT5TeSJW+/l4CIT/FUoOlpRRz8zlWl4qk0jXc2LA7qoxMOYj0urjhuqMEPCFa5SK1aoHZZJXTp87htPm5+bY38dZ3/AJDE3uRvUGqLQW3LL/WKTS/bhIwCXSJgCnsuwTejPrtHni9smnF6S5/s7pJ4P9EQGuCYNOjMHVVL1IvrpHY+CF2YYtSuoTHs5Pnn3uJSrnBhz78PmxhCbQaWC1UUjmSC2mOv3KSpbV1kqkMmXSBSqGKTZCh3WHnngnDwhMKuxkYjRr2FLfPzsjIgNEpz2WydBAN8Tx9Zo4OTiMXXt+wq9dMJjI4bDYkyUIsHmVkxxAun4NQNMze/XsYGwrjC4bA4YBWC1VpYlHbVMp5CrkMoiKjqSrZVJpwKECj0cAqCbi9Xi7NzjB9Pm3k7DcVHUQHr9eDL+DFKluNJw1bq3VjkNZWokirreH2e4j2OukZ9BCKOAmIMhtreS7PZllYzLO2maWsNHE5RMIxP/t6PcQHZQ4eG8Pp8RILjHPh1BrL84uozTrunqCRitNotBkYnuTjn/ojcIbBYtOnBWAOljXvX5PAzy4BU9h379yYHfvusTeFfRfZm6VNAq9NoE2lkUCwSDhtUaDCxsL3cYl5PQ2TQHg/f/0Xf8uX/q/H+PO/+CDXHtuLxdogEgkT1AW1VY+xzBIf20mrDrlskfmZy2wsL7G9ucnc+XU2N1dROjAwEKKhNA0Ljd7FHxoewRfJMzk+RV/vELLswGXzGLnwyeS28WtjQzekWNjY2CKbyrC6nuTUdNl4yjAx5eXQkINwJELPwAB9g/0MjvQxNNiDHPKAbIWOHSwCaqFAZjtldPSxCjg8bjYSm/zkyWkEq4jb7cWh+/fbCtsZXaQvs7y6TjmjEQz5CQS8BENu+gd6iMb8FIsFVlaXeOn5bYqFmpEMpHf6HS4L4ZjAxFSI4dEwe0b30rTUaAsCTz91jovnC1y+vMnhfT382q/ehWwRKVZKXJi5SFPt8Ia3vI+D174OV2AIp8t/5UmKeZgETAI/kwRMYd+902IK++6xN4V9F9mbpU0Cr0VAbYFVVgw/TrsGkp4hadmEyho/eeJFqpaLzM8m+NPPPcYf/sHbuOuut7KdShqpLuFQL1ZrE1F2cPSt74ZmA0S9+18FoQblDNTKpBK6PWWNuUtJXvzJeRbnsqC5KBWaeIMivT1hIjEvgwMBeno8DAwGGR7pIRRw4YxbSG6myKXKoDhZWUmxtLJNuaGxtJZkezlLqVql3KiBKOANOOgfiLBjRz/9fXGGh31EwxFGh4eRRQnZ70Vt1NEEC8VyiSfufdzw+heKNTaSBRYXN8kVG0b6jt8fIhaTjM58JObCKrRJJLa5dGGTlbkC+YxCWbZgEdo4bTA8YOPo1bs5uH8XAY+XVq3J8bPz5CoVktkmjzx6EbUTxEKJG68P8Oa7xslMt8gUUlhkC/2jo7h8Md7w1o8wsfdm6NjMTLfXuoDNr5sEukjAFPbdg28K++6xN4V9F9mbpU0Cr0lA1YzJrxa5TYcaFjWAMbuqU+X5Zz7PPV/6O264/Q4OHbsZS0cXr3EURWEzW8AT6qFWEPnER++iPzjCez/6Vg6/4Tqc3hjt8mksOTeKM47dIVHPpSiUK9i9flpKm8TqPDNnjjN7bp2ZmTmWl6FZBV8A/AGY3DGOTdjB5JRCtMdLb1+YeP8IsdgQmqCwnbtMtrxEadNKYiNPJl2n1YQXjh+nkKvTrIuUCirWkINypcatN19NIGDjqqvGcLg63HbbEVStyZf/8YfMXkqRTam0202iPXZCEbvhz/cF4uza0WItqzGzXGN7rcbimXkckojF7aCgNBiztzl0YIKDe3ci+5307hijZRF55OHHWZtfY9dAhKGpEL74EJ/90+8yv1pE3x5w7OgYVjoEvE6ef/4C+w70cc3hWxjccZgbb3sbob5B3RyF6bB/zSvYfIFJoGsETGHfNfRmFHD30Jse+26yN2ubBF6TgKaHzTQRJcmIvOwodZTGOpJYYuniKb7w2d/m9je9nXd/4rfoZLbJbq1htQjILh+uoTGwRPnona/j+I8zlFWFNA09VZ4v/vX7uPXgdSxvnWf3rgnUZpNSucKh628BtxcqOdAUKNnBr3Lq2cdJJnKcv3CC1dVLnDzextr0s9ls4fNp9PdbGesLMxTvZSTey9RELyODIeQ+P5aOHdnhJZ/NsrA8b2yOvXxpmVoNzp1ZolZrYLFYSacKyFY7giDjdLjJZHI4fQG8Xq8xUEuQi/iCKtFomESiRmK9RjPv4OTMZS6tbeITod8vYWm3GdjhZMeBSfbv3kvY76dVq3L+8gJn5leZvrTCxhocPTjM33/u10jXVljPVPnLv/o+xbxA34CNw9cMozZa1KtlFpdWGRqNc8ttb+N9H/wkdl8/ostjpPCY86le8wo2X2AS6BoBU9h3Db0p7LuH3hT23WRv1jYJvCYBVR/vVMVqdV2Z86RmKRR/hM+mUt6yE4g6eeqxZ0jli9zx+tsIOES+/Y1/5eLsEm9++7sZ3jfE5//oMzRSQzx35hSLWQVB8vHZP3orf/zZz1BaO8v29hW//PTZc4ztmOL6G2/B29N7ZWuouImS2UT0jUHFB1aFWuEszz3zBBY1RHFtkelzl7gws0Eq26HatCG6ZHxR0ciVn4w52L/vGuw2N9fddIT+HT0Uc0majTY22U1y5SztVoe11W3y2RrJrRKy5CObrhhDtrwDTmNDbTQWxBdwGUO15heSXJxOU86LLG4kcDn1qMsSXrvKHdfvYvd4D1O7hxHdMieXtliZm0XAyma6zvceWjAWNm67xHWHDvGLd45zeW2apUSe7z2wStDrZccOJ9cc6KdeqNLT14vLbaNSrTK56xDv/tBvgj2iT9l6dfOs7o0yD5OASeBnkYAp7Lt3VkwrTvfYm1acLrI3S5sEXotAx3iBgoZoWHJEiuRSzyEqWcqZGn39Q/z+p/+Yr3z9LPd95/c5dnAXj/7gfjaTW3j8EV6YfpI/+tR/4fOf+QoTh3t56MU5nn8BvvHV3+BDH/klyG2D7ACbk7/93J/x37/wMFoHDhzuZ+f+I9x8dDehcAOfT0IWXAwO9LCVWqBZl9h18F0gqSi1LcqlFVaXLjJ98izzF1dIrOZJJ/WoTRG/L8al2U2aLXjDG/dw5NhBXC6PsSF3fKiD02mnXCugWTTy+TzReIxLly/zyiunUAQbLkeETFrl/Lk1VpaSJLb0PQIwPNyL29NEEJuMjMW45sBegu4g0fAgrZaFb3/3O1S0MoOxKNdddwNLGyU++5dfo1CG/pif3Tv62dlvIVVJkK/JPP50knDAx8iAxqF9A1TTFcL9PQwP97O8uoLdGWVk4lre+f5fRXR4aFs6OO2e1zqF5tdNAiaBLhEwhX2XwJtxl90Dr1c24y67y9+sbhL4PxG4Iuz1sMsmWqeKhAct16BRvsji8gMIbQ8vnz3Ppz97Lx94327+6nO/z/yFs6wtryE7fCytpfj1j/0yv/LOX2PkGhdPnFph+qzM29+ym0/9+rtp18sMTuzGE4jzgwe+zyP3PcDCYoIzC9ASQVQgX3iSi+eeJrdVRmlf8foLgofXvft3wPo8EAZ8oFpBz+eU2tDYpp1aY3XJwcvHz/HZz/wrx67bwbHrDvGDB+9D0TA68rtHdhOMeIwNtdHeAH2DMa5/3a2U8xnuvvtuZk6laCoq83OLIFgZnRwhX9omsZXAGwKPKPKHf/hJatUs6VyVmbkyL5/c5KnnLtBS4INvHOO977qTnt443/3B09z9vacpVRV6Qlbe986bqGZztEWVbEXiu98/g8ftYHRI4fbr9lDdruIIBykWs9idDnyBAQRbDx//rT/GG+2lY9H3zppmHPMONgn8rBIwhX33zozZse8ee1PYd5G9Wdok8NoENCNHvWOp06GEoEWgKUAlybmL/4O//PQXOHLLbXzo1z6GTQKP38EP/vVrNKp1evtH2UwnufP6t/CZ3/0ysQmJHz5/kek5gTfcbOeLn38XX//S/Vg9EYJ9w/icdtZnLyOKXh54+gLHL+V48+umeOixb1JYm8NJD3Kwh4XpJ3jvBz6JywMfec872LNvD2NTw9g8Vppak3rTisMxSiiyi9ziN/jSP32dZ568xDWH9vD+D7yHttZmYyNBsVDh+PPzbGyu0VIaaB09/Uegt28Yvy/CxvoW9o6dYMyKJ6QyPjVEU7Hywx8+w/xinp5eH/vGdnP7jftYmD/DeqbMN743Q8VixSI7URp1/vrjdxhJPvpwq29/90kur4EkwtgAvOWNu6jmVTRZZiNj5b6Hz+J1iezZJfLmWw6RWy1Rt1p49Ednuf6GYQ4fvZ2xiSPsPXQrwXg/LTQcov21T6H5CpOASaArBExh3xXsRlFT2HePvSnsu8jeLG0SeE0CagetoyGIeu++g9Hq1mMrpQzLF37Mv/zt5zl47Ebe9V9/k1YmYSS/PH/PPczMzNLfP0ZF2Ob2I3fyu7/+3xncLzOzqvD4YxU+8J44f/P5O1h8OcfMRpYaIpOjgzz/8IOEwoM8dS7NvY/P0OuOsrp+H6K4SD6ZI+CJg9fPh9/+qzzy403yTlDr4JZF7rrjBt5z17X4nTVsnSa7J3ZxamGaz//l18ik4Nixce6481Z2jA/R29+DKNqNqbXz87NcmrlANptlfW2LtcUkqiIzOLCDWMyFN2RBkJukM2VeeGGBpfkGVmuQ7VQWm63Cu+48xHDcw54DR/m3H7zItx98FkXrsHMizu4eCVFsMDwywPMvL3Npro6mdThyVZgjVwXp1DQagsjcWocHH79AOORgcqLDHccOsD6TQnPaOXX6AgeunuD217+DO9/2SziDQ3TEKwOqzH79a17B5gtMAl0jYAr7rqE3hX330JtWnG6yN2ubBF6TgL5htlNBEN3G8NliMYnaOWsMY0ovFIh4G3zvnu8gB0IcPXaYkMfGyeefY3V5k0AgzveefZIvfu5v+K2PfYrYVJHL61YeflDglkNhvvONT3LhmUeRosMkSnUmhnt49J5v0WwKPHh8nVPrKmJT4+LFr/DJj3+Mj7zr/UR9AwiyyvcfeoBa1cr5uRrnLmwY38ZnP/MhPvXZj/0/7L13dBzl2ff/2d60q1XvXbIkW7Zc5N57xQ3TeyD00EJCCCQEQoAAwaZjMB0XjAvuFRvbuMtyl2RbvUu72tX2vvs7u+Q8f/3ex8/DC1nOeWd8ZMuemfsaf+57Rt+59ipYDK1UHrtIUkI+tZVHWf7+FxQVlnHyZCUxcSIe//29pGelIpVK0ahiyM5MpsfQikIhIjZGi6HbyIF9hyNJta5AEIOxC6VGh6VPzFcrf8Dhg1Gjc3H7esguSuDhWxegCbixWESs3FzFZ9+cQquGivJkUlLj0MdKiU9KZMOW03R2azCY+xhaEsusKbkovVb6vCIuNPrYfaghUkqzuCDAnPHDaas1Ep+bgVarxu50UDpgBHMW/gZNQg7ekAR/OMZeJCTPXnUNCwcIBKJEQBD2UQIveOyjBz5sWYixjy5/wbpA4L8j4PeANOwWDme0hvyEJE76ei/hs1QTcrWRUjSKN55/lZf/uYdPP3mUUSMH0lx/iYtnLpCfW8iBH/bwwO//yG9v/R2FWUnUdHez5bCH/nn5nNr1IEcOH0MZ0GHx9ZFa0p/VyzcTL7ZxsbuHr/Y5kIUk2EMHeHnmGMbe9gc2rXyNiknzSE5PY//6Xaji/Kzf20u9UcTTT1/LX/96CwR8GBrNJBWWY6rey1tLv8LhtnD5jJZjF87zyKNlyMQpNLU00GU08tZb72E2GlCK/Yg9ViQSEfuOVlHb3EWsyoPXnkqv3UK308vG7ZeRiFyMHqxG5VOTma/iN7c/zNmzZzl7+Rzb917A5YnD7zYzfWo2iRopqbHJJKUoWLnuCtXdHTjsGoYPCHHHgkn09HThCAaornex+/vLxGqUlA9WMaGihJ5GM6nZOaRkxlJ75QwhqZzRExcwZcZtxMTnEhQpBI+9cPsKBH7FBARhH73JEUJxosdeEPZRZC+YFghcjUC4NKOUIH5vAKlcRijstg+acPde5NLZ73E4bJw4fpavvtrLosXjueO262iqr6HxcgMFuf04WXWE2+9/iHtve4Syoiyqu7r45jsLZQWFnNv3KAcP/IDMq8HsMZFaXMa6T7eRonBHhP2KnRakgSDO0CFW3ruEub/7J5tWPseIKTfT1tXN1i82oEtW8PWOLpr6xFx/bTlP3DmO9iv1DBkzB01WHp7GSlZ8tJLK45fpV5qD3WGiqHgQqeHKN9V1NHe3sWrrTjov1dDVXEduqp7Oznb2HztNj81LRkEutg4DLbWt9PQYCSi8dPRZuVLrp7gogaI8BbKgDqVSSbfDyImzbfSaVPi8LqZOSCI7SYdeoSMtQ8PqDfXUGjpxOXURYX/d9BFYLGbsAX9E2O85cAV9jIrBQ9RMHF6KoakPpTaBtu56CopySMsuxOpSccudj5GcVRwpmymE4lxtBQv7BQLRIyAI+yiyj55pwbLgsRfWgEDg10vAEy51GfQhQ4pILMMbAqXIhyjQQeW+jbz+ypOMGzeN80AjzQAAIABJREFUBfOXIJfLSOmfw+FN33C+6hxDBg6j9vJFFt1yO/fc8jDDygo519bGqp1GirNzuHjgCQ4dPILEraTXFRb2/dnw+Q4yNH4udhn5aEcv8hD0Bvey+eE7mfPwq2xb83fGz76LqnPn2PLFBpKzEvhmVzcNJlgwp5h7Fg5k4xdfMXT0XD5Yu5m3/nYvR48cZ8/2Szz+l7EMHVbGiQMidPF+TEY37X0Gllx/A2lpqXhtvaikARwWCzv3H6au3UiPP56uy9vJU6WRHBND6cgYTtQaWPHZOcoq+jFhSCYb1uxj4sQRmFwWTl7ooLMjXJ3HyrgxaeSm6JF4RWRm61i7qYlLxg5cTn1E2M8YUUww6Mfm90WE/d6Ddf8l7CePHEBvixVkGtZtPMzsueVMnr4QTVwBMxbdFim3aXV70amE3rO/3rtHuLL/1wkIwj56K0Dw2EePveCxjyJ7wbRA4GoEPATCFeyRRH4Hu8uLQuZCLjLQVX2M1V+9S6w+ld88+TT4vOAxsXvrBqrPnmf82EnU1Fxk7nU3RoT98EH9ONPSwtd7zJTk5HJ6z8Mc/uEYCr8u4rFPKixm3SfbSVf7qe4x8PFOEyqJlG7vTtbeexPjbnuWvd++ytCJN9LVbWDT5+vILUnn270majs8LJ5fymtPLubw9l0MGDqNxfc8TdWxT/l24zbeWbaOsVMyuO2O63E7kikoSiOxdAgrXnmNPz7zFUuX3sPC2dOoPLyP3Mwstu09iMMn5q/LdqERw8ev30hBdjb7jn7P5l1VtLX7GTYyj3lTR/H5iq+ZM2cOjV0t7D1UTVe3DK0qyOgRSfTLTcXT5yInL+7fwr4Nh13PiDIYXZqORqPC4vVwsc7Jvh8a/isUJyzszW12bB4XDc1NDB4ygolTFzBt9q1IYlMIiiAoDncXEGLsr7aGhf0CgWgREIR9tMgLVXGiR16IsY8qe8G4QOBqBLyeIHK5OJI4SzCAJ+DEbW9FHmhD5Gylz+Lg0MET+ENSFi5cgCpNx76NX3P21BnKSgbR0lzPvOtvioTiVAwsinjsNx50Ul7Uj8ObfsP3+w+jkyRgD9pJLChm9fKNpKl81Bp7+WiHGXHQjzN0mLUP3cDom5/m4PY3Scobh0SuYPV7nzNgeCYb9po4W2dl1uQsXntqMTVHKhk0YiZ/ePEV1m35kKWvfcQPPxyiuV7K6DEV3HH/WBListBo1Kz9cgN/fXE9OXlw5MC3rFzxHieOHGP4mEmcv9TE6q+rEYn9PPXcZBzeIO++eRKr3c34oXqSdAEmTpnInq0/UFExlG6rga3fnaWrS0JsjIRJE9LJz0jGZXKQX5jIqvV1NFi6sPRpGTVIzKiStEhzrD6POyLs9x9uRKdWMHCQgrCw72t3oNIryO9XQF1dC4OGTmL2/DtQxaYRVEh/bMyL6mpTKOwXCAgEokRAEPZRAi8kz0YPfNiyEIoTXf6CdYHAf0cg4AWJBPD6fnSBKII4zFdw9Z4naG8muf8ovv14Jfc9tII//3k29953BwcP7sVhtTFwwGAqjx1i+oLFkeTZsLCvampi0w9uBhUWsf+bW9n33SESlOm4RI6IsF/1wYaIx/5Sbx8f7TQhCrjxhSpZ+bslTLzjb+zf8i/0mSNQqXV8sWwF2aUa1u/ppbEHblxSzj+fWMjRnXvoN2gib325ho++ep3nn36DXnML67/sxoWDZ14YQ172UKqrz+Pq9ZJdWIDVYWP+3Gn8sGcrDZeugESN0ealtc5DTl4+A8fHcuxcDV992UO4cvy0sWL0Ij8Tpk/k0P5KsrKyCMhDfHfkEo2NPtQyH9Om5JIYqyLo8FNUnMKnqy7S7jZjNCiZUKFk8pD8SCiO2e2KCPvvjzRFPPYDymRMGtEfS4eTtNwUCksK2Ll7F/0HjSI9ZyizrrkFlT4Bq9eJTh4nLGCBgEDgV0pAEPbRmxghFCd67AVhH0X2gmmBwNUIhMNvRAQJeQKIZLJIbHfAa8BlrKbtyglMnZ0cOHSC5SsOc+dvxvHo4/dzqvIwxm4jaSkZ2C1djJoyPRKKM2bYACobGli7t4+BhUUcWH97xGOvl6XgCNmIz+vHmg83kaUNcanXxMc7zIjwRDz2n/5mIXMefI2ta16kbNRievtsbPj4a8pHZPHpN/XUdPq4bmEZrzy5gL3rN0dCcZ548RV+2L2Gd976hAvVV3BYxdTW1bNg8VCys/I5c+4c4ZiWtz//CqfVhKGrGZHbgtfp4GRlNR09NoYOL6erycCZykrOX7pCn1OMSCZFFHSRk5bJjBmD+G77EfLz8zF7LRw60UBbWwi5xMeEcWkk6TWoUESE/fufnKLbb6OzW8KU4THMn1AeSZ4NC/uaBndE2Mdp1RFhH06eDQv7oFSG02shJlZJ6cAKApIEFl53HwlpBfgRC8mzV1vAwn6BQBQJCMI+evAFYR899oKwjyJ7wbRA4GoEPPgQE47lVkSiccKOe5UsCL5uao7t4q1XniIrux+/vf9R9Ak6ZErYvfNb2ppbKe1XRq+hkfLR4yIe+xkTR0Y89it3GBhcXMLxbfeyb+9htJJ4zG4zcXkFrF2xhWwdkVCcFdtNiERe+oL7+Pz2xdzw1Ad8/fHTzLn+MY6drGLHyi2UlmexanMbV3pCLJxXwqt/Wsz+TVsYPeVaJi78Ha1Vq1m9ei1vvr6Rex8fStnAIqzGTMQyKz1dNoLyEHc+/AjEqLG1XUEbqwC7na+/3ozbJyUY00dH9RX8TXqK8/KQpTVw4NwFtu1yMXLUaOZPz2HX5oNUVAzjXN0F9h1pxG5Xo9fKqBgai04ljVTFCQv7Ze8fwRhy0tUjZfxgBTfMHIXR2PNfwv7g0RYS9DH0HyCNCHtrpwuRLI7PV+7j1jvLGTZqHBVj5pA3YDIejwKxQoxM+Ol1tSUs7BcIRI2AIOyjhl5oUBU99EIoTjTZC7YFAlcj4I/IeTGeoAdZOE8zYEOODQIWjE2X+eKTf5CUksdt9z4IGhVYujn8/V6+XfkNv7ntNxw4WcW9DzzGgimLKR+UTbXJwcZ9PnIT4ji8bjH1fSbEJhlylQR5SjYfvbOKtBgfZxrq2XpSRMgLbs82nr73dp584Hk+X/UBM665hrNVLWxYu4qBZalsORigqrGFa+ePZ+nfJrPri2MMHzueBbf+heoflvPFrm28s3Qzj9w5gGvmT6PLk0NWnpJERQqvvfUe61ZVsnvvl6h0XTj75OgT8vn0w9eRIufd9edov3iZD5c+gkLfwqWODnbvasXc7KZfup6ysWUc3HWB0VM0tBtEbNvRQ5+rG1EAZk0ZRKyij6yUPBJTNfzrjT0oEpXU1tkYOyKRsRX9kSgsSG0yTp7uY9OpVpJTVAzP8zNqcAE9LlB6XfhCEqTqROYsvo3xc28A1FicAZRqBSJPEJlCjC8AIVHkAxWkYhCFwp+suJEowoFDwiYQEAhEg4Ag7KNB/Uebgs8jeuwFj30U2QumBQJXIxDw+ZHIfqyIQyhA0GfCbW0i5OvC6+hGKZZy/MQ5auubufX2W9FmJXNi83pOHz/FkP5DqbxQxcLrb+aRu39P+YB8LhhNrN1poSAjk4vf3cfeE0fRBxKRq0QEYxP58O3VDMjWUtPexifbehEFwR86wF1zJvCn3/2D7XvWM3LCBDpaXaz/eiUjRxTy+bfdnG1t45brZvCHe4toPmkiIS2Tvy/7ki3b3uXVf7zF9q0HyMwuZlhFGdfMH05BQQEyfSx/f/Yl3lr2PaOHJ/DxF8/x4btraa7rISc3Hm1MPH9edgKp38jny+cS9Mfx/Cs7uNLaS0GaiOHlakaPncP3O85RMV5OU0eQzVu7sXmMKGUwb8ZI0nVOPC4xqjgpyz85RUgjos8oY/rEJIaW5iJWeLG0Gqit87DzXCfZ2XqmD0ugMCuRi829pCXIyMwt5MyFBsZNvIZxU+eTlVeGWK7F7Q2hkoVn5sfKOGFhHwqB2+1BrVRE5gtxOEFC2AQCAoFoEBCEfTSoC8I+etT/bVlIno36FAgXIBD4PxNwe0Cm+LEqTlg/huxYDRfxOC7jc3eTXjScPWs3c/udb3Dfg5N57NH7OPjdTk4fO8W8mddwtuYU82+6jvvveIzinCzOdXex+1SQ4px8vl97J/sOf098KAGpHCRJKSx/axVlOTqaTGbe39CGUqLA5d/Je889xYP3PcerLz/N0NGjcdmVfLbiA4YMzuaT9V009lm4aclUnrq/iI6zfSRnZvHRml28t/afLH10KZWnDrPjmAxfyM7yl2aQlT6QansLttY+Nq0+S1a+gnc++D1rvtzF6RO1DB5cyL59B9l6ysXEkUFmje+HzzGEf7y/Dz9WFs3NI0ZmoH/xUH7YU83oyTqaO0Vs3tJNn6sXcRBmTi5heIkWo9FFbEYcn6ysweQ1IfbGMWaolNIMPWKNGq/BiCImkxVbjxKjlTJ/TB456UlcarOSmi4nITGFXpOTuMQssrJLWLD4NkSSGJAqQCIm4PLhCQRQ6+Lw+YMEAwEUChmRtzHBbSXc3QKBqBEQhH3U0AuPvuihF0JxoslesC0QuCqBkAtQ4XWDPNwLKSwUve24rLU01VfSWd/CkcOn2bjlKOPHl/HXvz1F45UaPl/xKXfddjebt2zg8b/9gVuuu4/+OQUcqanhXKeSGKWWEzue5WTlEVRONUGRm5TSAXzw5peka/10Otx8uKk7XNGRi2feYPOXH/HI3c+w/JNlLL7pJo4fucyKD95l2tTBrNlh5VRDAzdeO5WXn67g4LqTlA4u4/mln/DJ6mWseWc9x46d4MQFFwazkz8+OIz83AHsOL6fhBg9b7y+GUId1FzegaNPTtXxagy9jShlMSQPKsDXa6S71siBQ/XUdrQTnycn5PJSnlfKyLG5HNxVy4gJmoiw37bdhNXTRdAbYOr4EgbnSXF5VaQWZ/Kvd47Q4+xB6tMzqULGgHQdLrGWmICN4WMn88LyNXR327hmTCZ5GRk09QbQKD2kp6eSlBhPa0s7doeb+YtvQK3Rk5NXhESVgyIhEUISEMtAJI147UVh730giEgi1Lm/6hoXDhAI/EIEBGH/C4H9Hwwr+DT+B5B+qUMEj/0vRVYYVyDwcxCw4vKKkEi0YecwIT9IpS4QGbhweCcfvPEUqSm5PPu3V0CtAHcf+3dvZdvmbTx43+9Y/cXX/Hnps1y/6G4ytenUt9ex60wgnKvK5cqP2Lt3N4niRBzuXvIrKljx7mp0oj56fUHeW9+OXCTBE9zPin/8iWum3My6TV8yYfp0tm85ypWa8+Rkx7B2l50LbR3MnTmS1/8yivP7rpCcncLzb3zKvq1f8fq7y9my8QQP3zUNlVpMdYufxGQ57eebEaWoePYfG8DbjM99DpmuEDxy9m9ZQ11dI5nlcTQcsdNwugV9mp+k0hj2HzmDuVnMyNKx9B8Vz44NpygdEuRyY5Ddey0EpBbkEj/TJ5aToXUjlsQSmx3H317ehR2IESlZMjOD8rxk2kwh5O4ups2dzZ/+tYJug49rxxWRHB/P+TYTwwpz0Kik1NdfxOkwkpWVScWoURSWDKDHZOFglZc77r6H+IwcCEpAIo8Ie5/Pj1wmFTz2P8ctIIwhEPiJBARh/xPB/QynCcL+Z4D4U4cQhP1PJSecJxD45QkEseH2h5BLdRFnvdtuRiNxgcJF85mjfPrhsyjkOu6953fIFTK0qbEc/343+/cf4JrZ8/li+Xqe//AvPP7Ic6SQyLXXzWLdoZM43WKWzCzl0NETlGeWYbZ1kDdsGCs/3YA2ZMHkD/He+g4khPB7dnDjzOk8+/jf2XdoG9PnzaPyeD3frlvDsKG5fLaxhwazmUVzp/DXx/oT603CaOtl/Z5j/OOJ+3l77UrefG0Pv78ri8lTxuHXT6BseCaBSybWHt1DrKqcKdPLEMuakASTcVpDbN2+hoA3yJ6j52mqqufFZ+5Dn26jtt3Ahm+vUPl9A+MqEpg4dzK7vj1N6RC43Ohj7z4rKGzIJQGmTighLVaGWKRCmyjm869O0ePyoULNtXOLSI9V0mEJIXG1MnPuLJ586VPsDlgyqZz4ODWnm9vJkqtRSAPo9VIGDepHUWkRzZ091NS10dTahTptEg889DApGbnYnG5iYuIi8+T3B5GG38SEn26//E0iWBAI/B8ICMI+ektDePRFj72QPBtF9oJpgcDVCAT9AcTSECG8iHDjtXfg7m1GHrTithnQ6MJhOiLcrlCkdGPxoCIOHdzDwQM/sGDBYnatP8DDr/yWm294EHutk88+fhGfXkd20WC6Lh1l6QefMq7/GLp7mxgwYTQb1+zGb26g1wtf7LKilEhx+Xfx0JK5vP3KZ7zw8tPMWbSIrnYP77+9jJEj8vh4XTdtdiezpo7l9/fkovMk0evo5eiFVl545SmeeeIZvv/uDNfMnsDY8UNJzshGoQqSW9if+x96hLWrLrP8gydYdN1g9u08g7HLgT9gpqb6Mm98doG0GD/vL10SLnnPWx8e4GSlgYH94kiN62PKzAWRUJyhY1TUtwbYtacXv6QXmcTN1Aml6NUxBNxesrKkGLp17Di4H59Lx7Rp+QSddjzyGFS+LqZMn8ajz39FwCdi3phBpKaqON/ZTmliHDnZ6WRlJoZb/9LW3UdbjxObT83IsdMYPWUOaRnZgAx/UITk38my4aRjn8eNTCVUxbnaGhf2CwR+KQKCsP+lyF59XEHYX53RL3aE4LH/xdAKAwsE/u8J+H5MmnU7OpBLTIilffRcPomrt4kknRKfIouAT45ErMLrcxOrV3L+wikOHj7CyJET2Lf5AM8sf4Lf3vUk5tM9PHT/QvyxCsZMmMvZo7vZvO8EIworaO++zIRF89i6fj9tNUcwuINsOS4j5Pfgsn3LXYvn8trf3uet9//J3Q8+yOGD1RGP/aCBaazZYae+18qC2ZN5/olyWk51kVGQyaGzDcy7ZRorX1lFU/MVVu7pICkuhq2r7kcU1KEuSuSjZSv55L0DZOXKWL3uJZa//TXnT9dRVpZHc1Mb646oSYlr5rXn5tPeouLlN7biwcH08dmU5OjIySng0O4ahoxWUlvvZtvOTlDa0Glg7swyJKjw9PVRWqyiX+4UXnh9GU6nimkz+2PtNaNITkRqa2ZYxSgee3ETarmSWSNLSEwScbL5EqP753PzjUs4fuwYJpMDp1/N4JHzGDftJrRxCSByEwiXtgyJkYjlBALhMpf/rooTnn3hp9v//T0gjCAQ+IkEBGH/E8H9DKcJj76fAeJPHUIQ9j+VnHCeQOA/QeAitRcuUVIwFMTxYOgFeR9mcxWdvWeROe1IlEmo47PwiGSkpiRw4sA+ju78jhvnX8v7a77ihReW8sD9T9BjMHLz7dehipEwasworlypY9f2oxQUZWLq7eKaeXNY9flKbBYTDz98OxKJh0OHm7j5t3cweugtvPPOX9izZRXXzFxEm7GaN9/aSPHAMXy8cR82D1wzczwvPnwtpw9uJLMon38t/5zt21fxyovLaW5tZM/2cJdXC48+UU5R7hB279pKQk4WDzxwH13tbaSnpnDi8DGu1FzBZOjD5XBRNjAJtVxLV0+QPcebOHSulXgtjC3WMyQjlrT+Jazfc4rRwydwubKSXUdbcCogNzuWW2YMwC+2031FT1a2lYxCPcv+VUlQYWfBtal0XFIg0qgJBALE6VP54pOD+IFhA5OYPG0IcqWbooJhhDOXTx4/gTuoZMzs65m35C4kMnWkVr1IJJSz/E/cBYINgcBPISAI+59C7ec5RxD2Pw/HnzSKIOx/EjbhJIHAf4aA/SIXTqxHre9FqQ17gBPRJ4xCIh6AIiYdvDXYuzvobakm6GonKVnB4aqTXKw3UDpoHEd3beCFF97gvrsfobq6g7vumU12bgrDhg3hQk0t69bvZ9ToYRi621iwYCFffLqStpYmbrxxHiqNiOyCsaQPKSNFOoqd25ayfuUHDOo/jMy8GP7x0pdIlSqqGky0meCmhRN58vbZ1J89QGpeLu99sYavlr/N229/zPGTdSSnx0ZeKuJiE0hK0NFY30SfO4e3v/wYPGa66s6TmplIb3czB7/fC8EQySU6zn3XQ+v5diyBJpKLUjlz3oDLaGPisCISspP4bN1uJoyegCbo5vzlFo43GIjRiLh1WjkGdychSz5FRSK8Iiuvv15JXKqUBYuL6ayRkpShp6XtEjk5SXR2dpKWlE1uTgEZmakEAx4utffR3VLPpZpaPAE5E+bcyMN/fB6VOhZFODn23zXs/zOLQbAiEBAI/G8ICML+f0Pr5z1WEPY/L8//1WiCsP9f4RIOFgj8Zwn4whVWbPgDZ6m/sg+XrYckbTJBnxydRk9iahlWowVfUExCdiqIbezZtAaLwUCSPpGLNVUsWnAzDz/wBF1dQe57YAb5eWmUlhbT0tLGpq2HI8K+ru4yixddx0cffs6FCxeZPmMCOr2MAcNnMHDiOBKlFezc/iYfvvkiI8vHMGp8MU/8/k2GDc2n0yFh9eYL3HLtcK6dNhyHsY3+g4fw4ZdrePPD93jp90+xYf1p/vD8ZMaMHUZPUwb6BC8tDZ20Ws9z+133ROpDWnpMxOaXYL3SyvHDlbS3d3OqpxXzWTcLRg8gr58RvzKGpe9U0dpsZP78fBJT8vlw9UZGDCljUFYCDr+YT7YeQeIPV7fpT7OzE48xmaHDkghKAnzw3mlkGhGTJuXg70vCaqlHLLOy4NqxZKTHo1bp6Wi2YDTYsFldnGzpYd/2SiaNK6RowBCKB49nwQ2/QaXSYLfaiNGF37aETSAgEPg1EhCEffRmRRD20WMvJM9Gkb1gWiBwNQJ2QogIoEaKKAA4HVQfXE/1uU3kZsvIKcqjtcuLJrk//QaNidRNb7xQhdhuJ2B10OFpQCrR8OpLyxATYPTYwajVYkYOH4FCoWT9+u0UFuXS1tbGXXfey3vvfUZtTR1TZ04gKUWHPDaTGdfMID9nCmtW/YsvPniNuVMXkpETw2NPLOOxh+Yxdd511DR2MbC0lAM7N7Fp3Rquv+kW1m3eyXtv/5O33/qQ1av3M3NBGVOmjyU5dhDZObGotAl89dEWXn3tTd5Y+lfGTRhOZ1szbo+LH344iM1m49llh4nDx2fv3khcoosvvq7m4L4AOVlSRo00kZA6g3U79lCUk0RhkhSlNp73132PQixn1pACLCoZtg4x/fvHYzD3sOKLC4QxThgdR6quBH0C6GMljBjdH5fbQk+nhbYWAxLEKBRyNp9o5HxlB7feMJoJk2dx7a0P4BVpEIvkKBVSwWF/tQUs7BcIRJGAIOyjB18Q9tFjLwj7KLIXTAsErkogYP2xg2k4iVaui3y/c+NK1qxaisvRxtAJJUg9ISqKyijKyohUbknMKkQWl4croEEmbsbjDnKlthGFTIzR2EJXZwtZWTmYjX30dnYgV4hxulwsWngjf3/+dWou1TFn7nQys5MoHFhB2djhxCtHsWnjK+zZ9BWTR89CrHLxxyffZ/G8QiZMnYlfrGT8zFkc3bObDV9/w+133sOjj/2ZFV+9wt49J1m7YSNXakSMHDOER/8wk+S4DDIzUnjzpVUsfXc9N103lD/9+XG++HQFLa3NkU8UmpubWb7yMqnxQV58eQmXW0w899I+ZCEZ10/KYUihBVHiRPYePkZuuo7c2CAydTzvrT1CrFbN3OH9aLAFwBkiPU1Gbd1FDhzxkpEFM6cOIEWXRlZJPmZzL263l44WA55wIzCZmKQUBTq9hP2VFk4cOMk1c8bxm98+TPmo6RFhr5ArfpwXof/UVZewcIBAIFoEBGEfLfJC3YDokQ93qA+F26kIm0BAIPBrJOBzBpCpw9XkgzgcZtRyH+6+ak4f+5q62v20t6dSX9uIUqJg+LCBSJUeCvtnE5CI0MUnkZBYiEqpJy4jD6QicJpAEiKcJXpg9/eYOpqx2c34/T7y84p57ZW36e7yMX3mQIpLcskt6M+kGxcRKxrFlo3Ps3PTKsYOnU5ihpo77niVG5YUMqCsjJjYeKbPns2und+xbdsO/vKnZ7j7zntZs3U5b761itPnjnNwvwg/Ll5dNouU+H5UVR5Go/aSnJRKTnY2qSkZfL16HT1dFuJ1SYRCEuwukEoCZOb14/vTDWz5rpI4LUwr0TCrfBDdCh17fjjJgPwMBqZrcQZkLF19gBi1lFtmjqLR6MLRZyQrLYbEFD0ylZ6Y2BjyspLwWvuo7jRh6DHhcYBCFk9c2K7ITUhsQCK1YHZk4jQZsZpMzFt8IyMnXUNmYTlOpxd1uJSl4Jb6Nd42wjUJBCIEBGEfvYUgPBqjx14Q9lFkL5gWCFyNgA1T2FUf+Qr/Uvj9BAwXwHqakPMK0th+fLliA28s38LE2VMYMCiT8WMLsXbXEnT10RfKpKfbQlJSBimpSWh1copKiiEmAVtbL067FZvdhM3ah6Gnl00bdtDXa0KlChEbp2Rw2RBuu+928vOWsGH9y3z+8TvMmHAtiZmxXH/931mypJjB5QOIi9cz55r5bN+1j62bt/P7Rx7j8QcfZvOuNbz00ts0NHUiV6Sw//ujXLOwjNzsPPbs3klG9mze+fwjnN2NKKQ+rNYeLl48hcnYRXtrG+XjSjh/qINLZ9to7q1HliSjx2ghDhlzRg+lOyhi+77jDCospCwtjlaDleVbTyGWwp3zh9Jnc+O2dJKRHM/QimFo4uOpqa1HFhRhM7bhkOjDLbgIhXzodQkoFbG4nQ6CuJDJ/Sh0uZw9cRi/10f5sHEk5w9m4c2/RatNQERQcNlfbQEL+wUCUSQgCPvowReEffTYC8I+iuwF0wKBqxLw/KgdQxIIhP8M+BF5TPisjbTUVeJwtdFc08yrf13NhJGpDCwfwM2/vQufPIbGLjNybxMnj59BKtegj4/D47VjdzlRq+MZWFaBNjGduFg1ohg5WO2E/NJwHisXzx6xW7skAAAgAElEQVSlz9qJ3C8mvTCTuXOfYseuj3hv2SvMnnYzdr+Zhx55hxtuGMWgAYWEgl4WXLuE/T8c47vvDnDPLbfy3J/+wFefr+CLL9ewZvVR7nqogryiTESuEry+TgxdFpx6Ebf99m5wuzD3dBOXlknA2MemDVuwW+04NUbMF0Iki0UkpPehSMrk/RWncHtdzJuXjieUytY9JynOyiVDIeViQyebTnVEWN04I5vszAyy01QkaGMRi9U0d3ZSWVlLWf5A1HI/Nr+G+AQx3qABf8BO0CuFoBKFNCaSg3Dq8gXOn6pn0oSB5BSVM3DcbIaOmYla82OHWSEW56orWDhAIBA1AoKwjxp64cPM6KEXQnGiyV6wLRC4OgEXBFQR37Bf4kWCFElQjN9jofrSRta/9xJKhZoxY8Zg7O1EJg8xvGIsbqcUpSyRuGQJu3btpV9BManJ8XR0NRII+Ogzu/H5ZfRZ21Aq1SSnpJOSlkF2yQB6u8JhKEr0ObkgjuHCycPs2LiWsSOG8OaypTz+xB/YumsvH6w4yPRiGDl6MIVFJcy77W4O79nPN99s4tY77+bVV1/n689f4aOP3+LdNyu5+97R9C8vIDWlkMIBOpQxhSx78x0uX67j+eeeJykhCbfdgttlZt93O3C5LLz4+TnUNhPL/vIH2g1NXDF3sObbwxQmwqKJE2nwxnPgu10M7l+ANOhCKvYjCvnJyclCnxBPjC4Bs8WFqdeBxeLB7XYTwIc6RoZGq0DsjEERb6Db3IZWXUTQq0EcchL02dHI41m95zIXq+u5+/ZrmLFwIYPGTCI+JR+X14lWLkdKuOSlsAkEBAK/RgKCsI/erAge++ixFzz2UWQvmBYIXJVACEIiH0H8iFAi9nshZIJgJ/aOy7yz7GViNHoe/v1T4HVy/PhBMjMz0agT6DU40MZJ2b/vICOGjSZGq4zEjysUUlxOP71GO6KQG5PFGkke9fkD+JFQXXOZ9LRMJk+bTmp2P8QhL0G3HWmCnlO7dhKjj+fIyTN8d+AQxTlKHA4HTpud65YswdxjpKGunvFjR7Ns2bu8/+Vhln/0Bive38b1t4xHnyQhIT6ZQcMSyckcwuMPvMm2HZX8+c/TufmWeWze9C2GDisaZRotjT288+0JYgLw0h9HIJFrqeuSsHNfJYVpCkYOSMAXU8Ta1RspzI9lcGk/hlcMRiYVEwgFI1V1rjS147A78XgCyKQKVCoVYpkUsST8qhQk5FGAqge1Tk2MupiGKwbcrg5S4lVIQ3LON/Zi7zNRUJjH/Y8+Rc7gcYSIiXjqA14fUrnsqlMoHCAQEAhEh4Ag7KPDPWxVEPbRYy8I+yiyF0wLBK5GIBBObRf1EcSDLJQCThsB10kkdOMzuvDL4UxVTaTu+rhxYxFLffj8Duw2J1KpkozMJD75ZCVDBo8gKTkhEjfeZ+lFLlegUccSq1Lhcnux2RzYXW7kCiWNze0YTb1IJXKc3iDZ6SnkZKSRkpyIJiMDZMofY4MkUpB4cFkstDXWoRAFOPr9PuwmA0MGlHDmdBXz73mU1Ws+ZcU7B1mweCRlZaUkxOYiV9lJ1PdnzeqN/HBkDzNmjWLe/Kls3bqV2gvNJMUXYrP6OFrXzMQhyUwcnkVvr4u6DikffLobBfDY3cMxunxcqq1mzMgRFOTnkJyQGGk01d7VGem0K5aqkcrCpSslSGXheKZwPL0ImVSOQqFBLFWA3IZIpuLID518v/8U/UtU3HrTHIJOP312Gx6HI9Kld/bCmxk8fgFpOYPQ6pPC7wUIDvurrWBhv0AgegQEYR9F9tEzLVgWquIIa0Ag8OslEAiAWOII169CRAxBpx2n5TwBRwOGjjYKB5eyevlqnvvrGv7+wj3k5qcSoxOh1akIBoOIxEFqa9oYPGRM2D+NzWFAoQwhl0kJeP04zXa02liCoVDEa6/W6hCJxXi9Pvx+PwZDLwQDNNbX4fV6SU/LICkzm9j4RHJLykCZCFIphHyETEZOHTuC32mno7WJqsqT/Pkvt/D66y+y6Rs3S5ZkUdKviOy0clJSZMRpS1BkiJEqYzG2m3B7RbQ0t9Le0UJrRyPBkJeU3HxUATHm9k4aG6/Q7TDg9PuJUyWhFesZPWNE5DpTU1NpqG+ko6MLi8WCTKlChASRWIFCKUauCBEKufB4PIT84Qo4OpSKGKQqGXUttdTWG/j+YE/EyzR7Wj7XLxrHmeNn0MUnY+rpRCaWkZxdQunw6YyfvhiZWIVEKgeZ4Jf69d49wpX9v05AEPbRWwHCkzF67AWPfRTZC6YFAlclEHCDKBxCA0FROBxHhM/uw26to75hHwkhO0cPn+FPT3/DqOGx3HTLAkaMGkgg6EEmk5GcpOXkyTqUmlSGTpoKIi9ecxutLQ1IxKBEFn4GREJLFGpV5HuX60cBLFcqCHoCxMZqsfZZIsK+x9iL2eagsbUNkVhKbk4x8YmJ9OvXj4SUVAgGQR9P0GjE6XTS19DNt1s+QxZKpqBYyukzewh4YdzkAjKSy5CqYklIyEAu0yKV6SBcHz7oZv9322lougwhBR2NXRjaOykqzqRoYCblFYNJiMvG0GHndHUdvb3miHe+5vIVpFI5CYnJ6HS6yItNKCglGPKAyINCKUIdDsURyXE5gzjsbgy93bQbO2ls9VJb70MtkzBubDIL5wzHb/Pz9aajGDoMLFkym6LyIRQPm8iQ4RMJIY40/AoTFDaBgEDg10lAEPbRmxdB2EePvSDso8heMC0QuCqBgA1CWvxh7S3zRwR4OHk2GPTS0LyVZU/ejyik5I9/eAaVWkFDUzW6WDlarRab1UVxUSqr1uziqWe+JTkNFi1ZwEMP3k5CVjIhixmfy4HP56Ovrw9/wBtJLg2fG44zEYlEeFx+pFIpcokUjz/cJQuCobB+D+Ly+DB11XKlvgGHy0N8ciqZOflk5RYgVWrIyMpELC0BRTgBOInGi9vQxYEoqMTiqKOjxYejpROny0xKmpqMjATi4mJpbzOybu02zCYnXquPsRMGUNw/hQGlAwj4NVTXNnLhynkkCg/1l324PT5sTlfkRSM9PR2FQobP64548sNhN1KpOPIllkoi/ye3J0Cf2YbFYiPk99Frs1B1oZcOo5ik+BhmTs9m3LBCXOYgn607SFd7LzfdNIvFN99GccU4xJp4VBIlEgKIIkFBwiYQEAj8GgkIwj56syII++ixF4R9FNkLpgUCVyUQCoBIgi/gRyoRIwr/3euEkAGL8QLLX38Zp8PD75/4A9oU3Y+12Z02TEYH8XFpJCdBdU0P99z/Ny43hSI+5vADd9a0dEZUDGHk8DJKS0uJT0uOXIqhvQ2ZTILVaqXPYiIxPiPiqQ+Lf4kohFqtRiIWEQgEIv8eowKHy4nD5aLXbKajq4e29k6Sk1PJK8gnFJPA2EkVQBGH93/D2MlTgFTwmyGYBd42LN3NGAz19BgbUSokXDxfTdWJ86QkZ3HtvDkkpqgJyb00XG7mfFULErGeLouJ2pYrJMjUxMbH4fJ48AcCqNRKggEPUoLE6tThKCJkMgWBoASz1YWpzxK51jBPf8iPx2AlJj6e2hY71bV9iKUuFl1TxOjyfljafZhE0NvZGmG05NZ7yC4bS+DfybN+jweFQhD2V13DwgECgSgREIR9lMALybPRAx+2LMTYR5e/YF0g8N8RCCfPhkQWQviQhRIJOqzYzcdQhrrwWj3EZOdSffw4JnMv5YP70WftRqlQ0d3pRCGLIyXFT1u7l5tuf4ZeC4weOxKx2EledjLG7nbaOmrRajWRzq+TJk2goCCPktJiROKw/A/Q3WlBLpdjMBgiITkupx2lVIrF1EtiYjwWh4oYlSrshkcUCqLVqDD0dCMVi2hra6PHYePYie8YO+o6ZGorUxfPxmsUIVW66GoVEZOWjEYdh0SlB4cb1BKwt4PUDnIv2Dq5VG1k73dnIqE9OZkJHD16mo9XnSaAjr/8bgxpGel09Rgwmo1otWp0GhkivztS9lIhk2J3+OnsstLVY8cermSjVKDUSBFLQ6QrErnU3MihEx3YA+JI06nbbipmxIBSjA1uRPEe2pqb8PuDDB8zi4qJixhYMQOPG5RyEUiE9SsQEAj8WgkIwj56MyN47KPHXhD2UWQvmBYIXJ2AH39QRCBcwV4MkgBY2k9i6zlMwFtPzqCBrP/qOA8/8An33HUjM2YPIitLhN9rRhSAzHxob1GxYN7zeH2weMlEvN5uCnNzUUhisImsOB0+6uraaG7qwu31Y3e6eODhe8jLz2JIRQISiQy9Vo/NYsLjthMKynBYxMjEcUgkZtweLxqNFq8/SDAkIiQKEgj6yMnPQdLdw9Q5j1HV4iSogQcemsL8qbPJT1STorcRlOqw9DnRaOMxmz2kFQwAmQZ8QaoOHebcmSrEARE2Rydt5maOnzFwtNKGlAD5OUGefHAhNksAn1uE3WFGqgiHEqnweuUQ0HHkQj1qlTxyPS572JMvQa0UIVM6kMmdnKv0c6neSGE2XH/9MNLS0mhvt2OxyhGJdAT8HZFchXAIj0imZtENd9NvyGQC8jhCMvDgQoUKebhCji8IYivIxITQEX4pkwo/3a6+xIUjBAK/EAFB2P9CYP8HwwqPvv8BpF/qEMFj/0uRFcYVCPwMBHw/qsOACPyhEPKwwAy58Bkv09Z8hraGI5h6RDz62HLik+DJP95MQUEiPoefnIz+qGINXKq2ce89b0TGWHLDaHRaHzmZGcjEGtwYkMs0BHxyXA7o6jaxY8de4uO1dHbaSEpLZ9iwYQwZOpD+Zbnk5sUh08txGIxYTE4k/iCBQChSPtLl9UW8+2KpCKfLRkJCHFqxn1eXfk5jp5gvNxyOAFk8v4icJBn9cjIoKimN1JUPh7qEz3O4HcTqY7hy5RLrNnxDQsIQjJ2tdHeZuFxn4/jFHjLyUhEF7UhFHl798820tZgwGu04HHZi4mSRTyCam3tpbjTQ6+klXp9BcmISYMXj7kAUlNHeAGcuGCjID3Ld4nmMHDEUY08X1dXV9NldSJVq5AoV4RI6Xo8DUTCE2+dnwpS5jJw4h8ScMkIidaTZVcgvQ4I4/KEFInk4D8FPIKTAHxCjEPpX/Qw3gTCEQOCnERCE/U/j9nOcJQj7n4PiTxxDEPY/EZxwmkDgP0HAA8h/bFLl8PqQSZQoxGJ8tm7amy+x9Jmb6Omy8NEnn+IX2bhcX0VSUhINNSY8dhVF/bWcOH6Jv//9SxwemDYzlvyCBPoXlxAfm0pahgyvJ4TD7o+Ie6fVQ1XVGXJzcyOVcWoa/TQ3dbLv8HmyUiWMHFNKxYj+DBhUQtmAQUgDPsTicCdcP2azGYlEglgUxON1RBJhzdZW/vXGMpzOTHZt7Sb8McLTzy3A7mzi2IHzBAISSvsXY7NZKCjMpbi4iOGjRtLQ1MiWLVu40FiNPkZCdtJQTp30sufUUdJyA/h9QUpzi7nn2hKMvS6CATUmWzjcpgubw4E/IEWjSsTusqLVhwgGbDjMAYxtATrbDGRlaJgxZxgjxw+hp7OP6gvNuBxB4hOTcHlt2DxG9AlaXA4xZmMX6WmJxGo1xCcmk5VfQlHpUOIS05DosiGkIey+j/QckIDP60IpVxAKh/YIoTr/ibtEsCEQ+P8lIAj76C0MQdhHj70QihNF9oJpgcDVCIS8wR/juCMCMZw8GwSXEbztgImPXn6W+rpWnn7mWWLT9VypqYqUYkxOKMRiDtJtaEKtjIt0l7U7erE6wnXimyAgJlabTGZODBqNDr02gbjYhEhjq+oL58jNyY4k0baaOpBJEtm98wTpqQV09nRTWXWKHoOTxAQ9Eyb3Y/jw4QwqK/+xxKTPi9HQhRg/hUUF2D0GnvvrC9jMKpwmLUdOXuCm24fRf1ARe/cexRew8PRTf2b1l6uoqwtfawIWqx+j0UkwKGfAeDlxSg2qUArbt1chi1Mh1ztpaOgjXZ/IXx+fTkenGbM9SGu7kZZ2AyGxGIlYESl96XIaUcsT8Ltk1FSfJ+APcN2SUqZOG4HTYeFcdStSiYpQQB52t+MLiOjt6yGIl+T0JHq6XVw8d4rhw8qYNH4EAa8n4rlPTcskKSWN5MwRxCRmgTIJP7JIZrLL5UWrCtf2D7vwBZf91da4sF8g8EsREIT9L0X26uMKwv7qjH6xIwSP/S+GVhhYIPB/TSCAH3+ASLnJcKgHTjvmtoO4bMdQytpQyHKxWbxYzD5CSIlN0OJw2QiE/Lh9XnQxKYhEEhL0cWiT40CrCStPzO29OGx+zl06F/GyKxUy1EoZfWYD7a0N5OVnoo/VIlZ2odNk8/Wa70mKzydGG4/LE6Cru4+ujl7O1J2INLYKl9uZMG4c1y1eRGJSHG6XDY1GjUoOzz/7FpdrarnvocVYbF14/SpitEls3bWJwv6JvPDKK9i7uqk6XonfJ6Gq6jLNrWb69RtEanY8ezcfJOiykpWvIatfEStX76PqtI2xFencvLgcJEqCEg2nzzdQfamFWF08SpUMp72P1itWrDYzwaCfiVNyuP76aUglIqrPNkZi8/0BCd6AE6QBvH5PpPqPRpOATBqD2WSjtb2LY0frGD0yidtvXIg8HFfvdqJWKFGpNCh02cSn55GSOwCJJhWxPBavN4hCHq5M4I30IBA2gYBAIDoEBGEfHe5hq4Kwjx57wWMfRfaCaYHA1Qh4CSIOPySD4fr1gL2Lvs4jdHXsxGI6hVw1lDhdIlpVPIaePrw+N7o4Da5AHxJFEK8n7I0OopDK8LoDeD0BlKpY4hNTSE3PhIQ0fMYeOrvasVqMdHW302vqJDkpHqVSCr4+khKzOXn8HMlp6ajUUuxOC26XH4vFjs2rpqfHSGtLJxUVw5kzazYej5v2jmZkYgk6hZwP39/MwUPH+dPfZjB8dBleZzxpaflIFU7efX8PGalx3H77Igja8LostHV0sPu7Q/TZnWzdWk1ecibzZpShSzKx58AZqir9GLrtZGaKefLhG7jS0IgrIKG3L0Bjswmf24fD2ROp3BOuDlo+NIVZc8aSmJDFhdPddLTZUCghJLaikCZhc/YSm6BArZFEqv84bX58LgmGHitNLU2YTT4mTezHgnnTI2JdSjjmBmQSKQGRBJFCQXpuCclZ5WgTS0Cmw+/3EW5MS9iLL2wCAYFAVAgIwj4q2CNGBWEfPfaCsI8ie8G0QOBqBDyRnlRexCIXMlFYUAYgZMdvbqDP1IzLEO4U24u1r4X09EQ0SgVdBiMqdQx2pw1fOCwlFEQcAolIjhgV/mAAb9Ad0ZzigAqNRkNiYiK6tDTw+7GZLJgt1ojIDXk8mE0WLl+pZcDAXPLyEnA4+wgFxXicQbwBBR2dBqpOnaWwoIRZc+dFEmjdbmek0ZW1p4tX/7WCo5UXSc5IYPzECq6ZN5v05AT0aYlMH/8Mp85U8d6//sj0yUM5eeIgdrcHk9XJhZp6lq8+wbD+Wh7+7QyuXLrEF19dwONTotEFKO6v4v7rrqW5rRmRMobGFjM7tx+hpytAQQ6UFMcwYVYaKfHD6DPEUVffiR8ryhjw+sT4/j/23jNKjvJc176quzrH6Z6cNVGjnBMokIUAAyYYA8aANxjb4IC3wQGHgwMY7G0bsL2xMdjknCSESEoo55FGo9Foco6dc3VVndWlfc7355yFF2yd+dZyldZopJnq952+uqrnrqfu934kM2o2jsuTR1rK0tPTQzQcorTIT4HHSSaVoKW1XbMkLV4yj7NXLEHKprQLpXgshtPpRBRSKEg4PD5UoRCrewbTl19KWlIQbbkMntxlmb7pBHQCU0FAF/ZTQf30nLqwnzr2urCfQvb61DqBTySQ0/FChqwwhkHIqXwLUtaCILswGUwY5Dg3XjyXmbPtLF5QhSgYcLpKEPBgs+Vhz8/58rMkIlHNGWI0WsjIGVRzAqM1izFhQlFUsrKAyeRCFazk5ZXg9xVjEK0IJLRutL09p8hmg0hSSGte5XYUkEkZsdtyAtdDT88wXq+fuoYZBEMhZFWhqKgIWYpx9/d/QDhZyPtbe7Va95NPfIvSfAOGpIW/vfEBr71ykG/esYjbbr6ep554is7uERqalrDt44NsPqqyelWWr39lLY88+C7Hjhsx2w1Y3KPMX+jnxtUXE02GiWcVtn98hD17Bpk/s4LPXbKQ2lo3YyNORsZOEUoOg0lFEeyoqgVEC4Kg4nWYGBtLsn1bCx3tAWZOr2TVihnU1zjx+4wcPtzB+MQE3jwXy89ejjfPrSXkDA2O4HG7sYop3C6j1on3SPMQSaWaW+/9HWnZiGAz59Y965tOQCcwRQR0YT9F4HVhP3XgczPrHvup5a/P/q9NIBd6c3ptrKQ1R9IyKRWD1vAJgwSGNJlUXPPYYzCgBCcxuB2kwyEseR4Ob/gx37jxWeoq4AtXn4fJHqO1u4P5i76K0a2QHDpKeWkJZWVNuKfNZGjsEJHsKZSYBWu6gbQwjNvmIxWTEBQFWY1hsQrEEwncHj8pWwFuVx55vnzNix+ORQlFAoyNDzA4OoQlreTeQ0jEo5SUFFFbPU1rJJX7WmlxGZPJNP/x01/QPZCmP+XgVFsfv7hzMXmFXl7bdZLFjeX88Iffp+X4YfK8bt577z26u/qxmZx0d/VRXXkWRSXtJCMTvPNmnPGgj6xjALtbosRfxM1fOpvJ8bS2zmBsdAi7S2b2nBmg2OjrCNCXknHZBSxkSEfjmFQLVqsDVVQJxSbp6i9gb8s2hkfjOdT84NaLmDPLgN3vA0sdcqibDz5oRiLBFdcvp7GpiTde3Ud/zyi3/NsViGnYf+AIrad6GQ2lKKxs5KcP/5lYUsFq86Ivnf3XPr/1Zz+1BHRhP3X89Yr91LHXhf0Usten1gkoKgjaqtjcR24T//e/cv9LxgexWSSMxghqZhRVSSFgRBBthEMpPnz7ZSo9Sxjr20xf+0EtBaesbia3ffOvtPTt46mHf8RkMMaCBTUUlNSx/LwluH1ZfAV1BNoUuqMtmv8+Hgtpme0ep4uJyTj5+dMIhTL4XJMkU7mAFyt2WyH+vApcnnxMokNrRhUInCASCdHV2YEoGmisq8dsFjVxbzaZsKky//ad+xmajHPbLddhFqK5p8j4eJTurkEWLz+LG779TYhOMtLTqVmCJiYmeeet90inskxfWMf2d5rJJhL4ysDq8/Haa4c42TbCurXzueKSeezfcxxVMVNeVojdBZlMgnAwg5w1YzRLjI6OYrPZyPMWImBmbCLA4FA/0USQgeEEzSfTuWsmrlw3nR9+43rkZJjukWHMXg8VHifPPfcub7zVwk1fOY+klGHXzv1cfPE5nLVqNs27T3Cqs4eEJGC0+2iau5yvfuv7qEYbCrl8e33TCegEpoqALuynirxuxZk68nrFfkrZ65PrBHLNjLQ7Zxi0ZbKy1sBURlFPL9B0GE5hEESS0SjpVBxvrjlUbARHnoNgoBtFXYLfW8XWV+6mr3UXfb1DnHfpTSy/6keohm5GWrcSCkb54x828Porx8lzFnDFtdMpr5CYO2cG02ZMwyJ6UDI24qEMUjbD0EQPBSUOklIEU1TAYrZhMJi01B1VEbTkGNFsxOv1YrLm4Ssvh3iU3t5uUok4kpRENBkoLizAHp3k6w89x9sfdPLnn13AssUNtAdU6hsWIYwP8c6Ok8xfMIvFl5xPqq8Tq9PJ5Og4Lz33MoWFxbz43lsI0Uquv/pCHEUnOdR2kteeH+LUqRCrVpRy6QWLGBkKak22DMZcx9sENrtZuyjIZfOXuNIkJPAV1xBOqbR39Gj+fzWbwOO2UVxm5q9PNLNy1Rwa60UaKvKZM30VLSc7sBRmyDM4CUfi3P/z5xgcgIvWrsHqiuJwZrRc+6xsIRpL4s2voKZpPg0zFjN7wTIw2snKqpY2pG86AZ3A1BDQhf3UcM/Nqlfsp469XrGfQvb61DoBRU1rVWRByL0NKihKDIOQPm3FyX0lFUQhSkaZxGrNuXEKSAXMWB2ztWsC1ZFFkGW2vXUHnYe3kIyIfOP+/wTHXJJCC9bJQoRCmW/eejPPPXUYJ7B0fgmx2Ai9fSpLZkxj3sJq5i0sprTUxrS6SsT8Ysa6+xmfCGAQ/Vq1W5YlsnIaozHnx0+jkEvXMRMOuSgtLUWWsgwND2ARjVpyjopEvt+HEh7lzp/9lSMnJrls9SxN2Fc0NTFn7jwsDjPr1tzMgSNBnnvmXs4/fxXHjx/TGl11n+phaGiMhx7fQWOdzI9/cCPHjnXy5D92EghBQb6FpuklrFs1n8mJMA6nW2MYiYZQhCyiKGI2W3GaZDDmMRYXePWtd2g/FWXJAgdrFs2hvrqSxln5tBwbob29g6IiK4X5fhYvugCz3cn2fR9S5S+msNTGiZNjvPriESoqpyHaRhBNKZSUk5gUx+EuoLy6icuvvpmCigYQcmLeoK0n0H+56ee4TmDqCOjCfgrZT93U+sy6x14/BnQCU0dAQsKQs2yooEoJEqE20qF2TNkEdlHEWHITqGkQY2AKk0oMI6UDBCeHqCwtAtdaci1PT+35BVvWP8e82WtYsu7LjI5aKZohQbaeieFt3Pmtm/j7Y0/zxhPPcPLoHkbGwhjNVcxeZCcWiXLkYC+JCKxauZBFy2Yxd2kFrpl+UgMSyWSayYkIsWgas8mJ1eIhnVJIxDPY7AZkWSEUCDM5OUllWSlFxT4SyQi+PDfBVJR77rwfo7mOjbs7cIrw9rP34vQbCBqsPPi9RzjRNsnd372StWvP5ckn/0I0Gqe8uIK2tnbe/HCC1eeauOHqi3nxqTY+3NuFy53Bly9TWVTC1265VEuzSWeyWpU+I4Mnz40oCmTlBO19YcbGJZpPDNLdN4ndDPfedSHzassQM1ns+T6Kiiw8+49nCY4buOSKa5m5aDqbt2zlwN5TnL9yMasuaOJYWyvbt7QjIBJPDyAKVoxSGYFkB/6iatz51XztrnocVM4AACAASURBVPsw2fJQDJbTdzVEUbMn6ZtOQCcwNQR0YT813PWK/dRx12bWhf0UvwD69P/SBDJkMSAi5gr0mSiBgW2Mdm0lNdGHKaMgzgjjcszHl3cBNv8KECyQ6eSNF37A4PAOFi26j2WrruX1J+7kFz99jb89+S3mn3cFGKpJZI9gN9XQ2nGYGfOXQNbM3qcfo6P1XXYeOMm5627k6nt+hhzr4tjRj0lE0mx+7yi/+/0mPHaRpSuWc/31ddRMq6KxsR6jUaCvp5tgMIRoNGMURARRxiCYyGZURkbGcDucuFw2Upko1ZVlhBSVh+75OV29IlvbEhhI8rvvnktesZnXD5xgUeVsLrtsHQgSsdgkGzas18b3On1a5r7gdZFv85AKGnjm6Y2kBQGzR9ZSaM5fvZRzzq5hYKCHrKIiK2ZE0YPT4WZ4rJeunuOMxk20n5xgeFihrNjM569Yxo3XnIsajzHeN0ra6KWkMMnYwAC/+MUmRKeNz9+0lvff34TXUsO6i5agGMP0DnciyyLRaILqygqa958kHjFx820XYHEUEpMcrLvuq4BTs1XJsqo1wtI3nYBOYOoI6MJ+CtlP3dT6zLqw148BncDUEcgoIYx4tYo9QhY5so/JgY9JjfdhTCnEmEAWbASSBkw2P+WVNZhUmd62o6Qik4SzGQRpLg/8+gFyDWBffev3FJWWYLM3gX0Y0svBbSaZiWPLhtjz5gMc2fMy+SXLOP+yX2FvcKNmY1gcTpB9fPvGe3jlxddJEWJ6k4ehE2FyyT2zG+DzV1/I8uWzmT69CrPbRnRyhJFgFDlrIJuGkeEAhf588vN9TASGKSrwISoiP7zv1+w/HODb93ydbGqU8Fg7otXG+9sPcdVVV3HzPd8hM9RHLBrUsuEnJ4Ls3rFPuyOQ6zy7f8sxYoEoFoeArSCft9/ZRWdHnCsvn8vqFdPp6DxBfmERRUX1DA7EOHrsJMPjPTjdKjMaqkjHbXz03i4qqwqYt7CUJcuasJs9SGkrgWSMcp8FsyLzwsvv8fdXO5i+II8VSxZikhVs9jSxmEAyJeHyWnC73XS2D7Ln48N899+/RGmRibRqJ5r1su6q2zDaCjCabMiKjGjICXu9Yj91Z5c+8786AV3YT90RoJc1po69XrGfQvb61DoBCIDq0/pO5Xz16eQRwqN7iU8OIKRULDERi9fOeCJAJBvV7B2drW3UFFVQVzkNwTfCUE8jz7/+Bhde+jmWrZ6N0S2SHreSVQdICllM7hnYLHMwp2HfW/dyovWPlNQ3cN4VP8KQWoIgDIMvQ+B4Mzd/8U6e+Muf+WjbKxw7sRU5PIOJiVGKi30IgszB/R2YjHDN1es495xzKDvbD5KBZDDF4UMtmA1mCgr9hCMBSosLsIyE+NZ//J1jHSN888YmSgrM1C5ci91WxWR7DwNynAsuPPf0RU02jWix0X2qmw83bcEk2ug9mVs0fILVq6sw2+28t6WX195sJ3cdsnTJNK66ZC3RZAgpK7NrVyvvvtNCKgULl03jrNVzqfNMsGrZpWz5YB8TwUEUc5CmhU0UV81FVQsYj7QR6AixoKkBxRznlff20DNgwuOyYjH0kVXCGORGrJYSEqlR+vsH2bmthVtvWce5F1URHOwnmjKjWitYufZGiqpmImj5/7m1CBlMRqt+kOsEdAJTREAX9lMEXl9fNHXgdSvO1LLXZ9cJnCaQBsVCNle1N8aRUzYsxgwn9/8aofcgGdGFavGBwUyey41ZMGqdWQXRQdgRIj4cochezYzVN4JQCHYLCBP0tm7jbw/dyvz5q1iz+nLyZi5i91vruf+BX/Lv93yP8y5cSyZlxmyMgk1i866DLDj3crxmM23vP8OpD59j55Yu8hafxbf/9BwZDnPi3Q+I94+w+djH/PKxIKotywNfO4/Vsyqx+KdR3TQPn9dI34lmHIWlCNIkP/7Wz3hjj8pdX6nH7yikYk4DZzfVo5Y6WDb7h0Tjo7Qeex1VDeL2eOnrHGTrtr0EQxG+++ABFtYYue/O+fT1fszQWBn/eL6f4jIXay6wc+UFn+fd7R+x/dAxejtlkgETNlS+e/dllE5LUOitIZNOUV1dyTsb3yKVSbNgyVIuWHcJ7334Ec8/uZXFSxq4/rqLtSz+V15+k8HBcdx5+ZjMViIZiehEgHxvISMjIV5Zf4CqCvjp92+iqtjKqY4uJNVO1lzA/BWXMnvpBSiymawE5lwijl620k9yncCUEdCF/ZSh19/6pg697rGfSvb63DqBXKqlkEvBUXIdYVUMpgSi6oBIgB1bf8Izf36CJStX4y0pxOe1YRezOG0iJcWVjAWjSPHpmOhneGAbRbUegooRp7eeuQsvYLC5g9ToGEda9hOOBbE583j0T2/ROwjvb/kRM5fUkU0tR5SGwGuBtBvVUoeAzOYXf0B2+D062sOsuubHTF/5b4imAGQVkGKQPoIz7zriuFnqi+DPBbZ7oXJmNevOn0l9nY/pF62FCZW7rr+D13cqXHuZi1JfFaXTp1EgQNHieq449xfEknDfD87jkotX88oLrxFPKLjceWzetp2tLXDO3HLOW1RBZaWRyZSBXftCvPvBURbPE7n0/HnsOxjnnS2d2CwGFDnF449dxorlS+ntCRCYjGipPgYEBgaGuO/Hr3LRulrmL17B08+/SDJi4Lv3fBGXy8i+Ha1aRKbbZ0M1CIyOpWg7sZ/z1qzm8nWfw2J18Y1vfxejMcvXbr2GycF2VKMJyeAka/RzzrobaFywUusOrGQFrbOtYNStOPpZrhOYKgK6sJ8q8npNY+rI64tnp5S9PrlO4P9Usc8J+8ETx2hvfYyaxlsonVaCyakSCZ3grRceY+BUC0sWn820upmUuhNYTXZiYxLBmMhETEY2qJjECJvefpYrrz0fo1CGyVTOwPAYTz73OPVNDXzn2z/D7K9nQnkPZ6YSU6QRo6sG7ULDPUnb7kdoO/gCofACbv7O98FcQlo6RWgoTFHVXHau/wu3f/mPfPc3FyGf2oUhFOBIT4aOIRmzbCAymcFfWcW6ayo4sv0wreM1nL8sQ2PFTKKiwpKaOiasEv0tQVQ1ji/PQnlpGX987G+k0gqV1dWMjQ/hLimgKr+GUr+PQHSQyXhW6wQbiwRZsqiaUn8Mm7ORzn6J517cx61frGLZokYaG+ZhMhcyEuwmk0xht7upKK/mN7/9Iy+93s6M6S5WrDoHiyiDOMbQ4ABlRXMQVCeSEMHhcfLa65tYMbeCG794FU6rGYPJzqN/fZJwOMq5K5aSjU4QlVVkwUnG4OELt3yb6ukLALP2sqaSSax2m36Q6wR0AlNEQBf2UwRet+JMHXjdijO17PXZdQKnz8EkgmJDNUJKDSFKXrqb9+C07qJ0+t1aC6ssMayGIZCG+cuDv+KJv7zPddddypw6yGYVSkorsNj8OD3FpJIS6Wic7lOnqJtdAqYUTq+d0VEDYyNOLr7xbjBIII2Co4q2I8+zf/vTzG2az5z5XwBnJW273uCPj3yXsy76AtfddCmTw3FEbwxXfhWBEQf/+dhvuO++l0EOsvH336XzyGZGVBPXfPWrzJs/jWMHtrNl30E6T3VCSGZUns+V54lERmLYy4pZM3MeY2aJ6SWV2CpKIDhB27EOouEs4xMRTpw4Rn6RmyJ/Cac6j5JW4gyOZjAbG3jymfe46dr5nH9hJcH+QUpr6iitrmLzB9sxSAJCWmThkpXY3H4US5zJ8QmsVitmo5U58xby298+Rjgu4XR5CUc7ScYVaqpricUjpJIiI2NpPtq+HYcXHvnJHVSV53O0eT9Gm4ve4SAn2/socHpwGA3kcn4kgx2DvYhv3P0zfEVVGMwW7cCWsxmM4mmRr286AZ3A/3sCurD/f8/8f82ouxCnjr2+eHYK2etT6wRyFXJZjiEKTk3YS0Qxqy5CfV14i46DchHYcmX0EGOdu/GbMwiJDA/+6jH+8+m9OIAVa+qYubyUull5lBQ5CY8FKPXVMtQdZPmqFfR1xZBkK5Ka4Gj7FlasXILTUYbTUY2nqIboaBc7P3yRw4c2kJdv49zzr+K99Sd56HebeHX9zSw9ay44VoOaJZlJE4658RepmAx5JMPNbP37rwn0dzCQ8XPbPQ/iK6+AtEQsnMVZGCXc3E7ZvLt47P5FzKqeRcQgoI6FMdeW4BKM2JxmioqKUGUzeU1LkLoHePqZJ8ikI2SCcVxFNj7efwiDWEEm5uKjbc18/tJqLrviLAwxB/7SSkSLSCo1wr4dG7A7zFzyuRvxFtbx4dYdbNjwNqvPWs6ac87WUm1eeOlFuvsHNA99ns9E1wlwOmyYHMMMD0bYuTVMIBrmqpsa+fZ119JxsoV4PIzJ5WM4mObgwRN47W6yiRiyaEG05VFWO5dv3vM/EMyeXFuB/8qvz2WY6lYc/SzXCUwVAV3YTxV53YozdeR1K86Ustcn1wkoSq6b7GmPvWo4XZk3qU6Ih5ETGzDgRLCInOpoxpAOYZPTZOMyI2MSz76wkf6RcUobFvGTh/9EUUU1KGHGjm/hr3/+FVa7wBWX3ERppZVAONfYycv4iMTYeAzBmCaZHsNrW8TIcDN1NQV47SV0tkYxGO387MH7qWyEe+9+lLJGD5FgPfkVeSAMk4rnYy0qQcWNnNjPtmd+TXSsl7wZq1h91e2QDpJNphG9JaBM8I9fPMx3f/EOD/1gDqsXriJuNGCOSsT9NpBcZKQ4oeg4VRU1OCxeDuw9yPvvrsftMjOrrgTZ5OXAkRH6e0IM9o5w/gVOfnb/f3DwYBC/U6St+zCVtXlIySRbN+5kw/oTfOWuq7Hlu3n1lbdIp+Lc9fXbEI0qO3dtJxQJUlBSjMOVi9aMcHT/BKWlXm69bQ2NDXO4/4ev8MIrm/ja3Uu5aMlCerpyGfYK4RSEMxZ27j9KvteF22xkPBimqLyGled9ns9df5vWZyAr536pqRhzcZd62Uo/yXUCU0ZAF/ZThl5/65s69Pri2alkr8+tEzhN4LSwVwSQhf8S9uk4Y91/o9CeYWR8gnA0QnVZISebj5BJqzh91fz7Dx7B5cznhXf3gLsKECEVhFA/k/2d3HvvvSjWU3zukouoq20ENYXLIzI5NonDUozNXEImFdaq1/7ifDx5ZpxWkaKiMp5/8QOu/9Kd4F8C1n5kuQEhfZwd63/Ewvq1OEqXgm8OmMfY9Id/5+i+j7j09u9Ru2QlicAoJqOCs7iW0c42vnfrHfzjrXbUyWd44j8ep3LuTEpMbsx1pTSddTsY4vS07MQoKkQmIxzafYDWw4eZM6uJJQtnUVxVzeN/e5M/PPwuX//yNNZeXE9p9TL6RioITO6jpNpJND6Cx1JIeMjCfT/8Ay3DaVZdUEdZgQNBVaiZVsHI0KBWsfe4vcgGA5OBEM1HRhgbPcmf/vgTPHY70XCSYCDKQw//nqXLVlFVKYKkEgplyIp5TKSMbNq8hTy3iXyvBSGr0DR3CddcfwfTF65C5bSnPivJmHK5oPqmE9AJTBkBXdhPGXpd2E8del3YTyV7fW6dQI6AJEURBZemy2XixEMCHqeR2OAzpPtOkcioBMKxnFokMD6CyWInqdr4+8vrue6yG7nsrh8iC16ycpz0xFEccg9GgrR3tnL3VzZz5FQXa88pw25LMnduPfNmNeFyWUgkIjhshXhKikkZDAwMTlLgKWFsZJT+0W7WXn4+GCqQS02YjOfilifY8czV9OxvwV07i+Kl55FnmcE/fvU1OlrG+f0rT+CunoVdyCXnSGD10nx4FzWefFzTL0fqfoTX//4CUYOKPBbhirtuo6j+FpKJAWy+XJB/XFtylRmcoHnPXkRBIJO0obpGsLlEju9sY0ZpKRm5jxg26uZfRSB8DJNQw3BfGr9HoaFBZfehLTzz6j58xWdR5ElhNZsJjk/itLlRZAFZNdHZ2U8klmTXjiH+9OS1zJ9byPF90dwtEyKJQxxv7cbGMoqnxZgYC5JMiFQ3LuWtzXvZ8OF+ViwvxUSUUq+PRcvX8MVbvoknvwYJK1aLVe88q5/aOoH/HxDQhf3UvQj6zcqpY6977KeQvT61TuC0sE9jMuW82AJqWkYwAUqI3tZ9eMPv09c/QkrKVZhTYLCQzEhIkkRPTxfrbr6BWYsX58z5ZEMZ5JREOhlgeLiZgkIj217dz49+vhNnNRjd9fz2Tz+nKn8BdqK0HH+KwZODFJa4Ka3y4PFb8ecXExjPsvWjI9TXzsegHEIUndicRYgWJ+F4gkg8STIF6RTIHd385IFXufzGGdxxz7fwlZRh85YQmYjjLign92SyufhHkgRHdnH47b9gyiRoG0zx9R/+DiFuRs4mMLrNWkMnMS8PlCRHt7+DFBgibbIiSCasBidep4tdO7dQUV1G9bRGKmub6Bzs5eihY7QcPs71111NbWMtE+MTvPrGJvoGJvGl/FDcTtbsYmLQgtUQw+PO528v7KAjGOfrF/v46Y9/RMuxI6QTSaLxFLIicrKjH0GwaIk9VqeHkfEIpVX1bN25nx27exAMsOLs+UzPi9I0vY78/HzKp9UzY+4qbGVzwZhHPAsOUUJVTUhZFZMl96suq9l0UrEMVqtDu5jTN52ATuDMENCF/Znh+s+Mqgv7f4bSGdpHVXPL9/RNJ6ATmBICucWzahqjISfsjUhpBVNO2MtRejsOE2j5B6FgDFQTsYREJJxgfHwSm81CKBTimm/cQs2MJkIDfYiCjWggSjQ0Tjg8gN0ukQ3b+Lc7Hmfp5TN49M8HEOxpUC0QGwFLD5tffJaXXnyFutpa5s+dR11dDZUVRbz80nNcdslaRoZl1FwKvGhk196t5Bc5Wb5yEaPjI3i9PloPBNh/+Bi33/U9vHWNGsJsaAwpHWFipJ/y8jUoFjfGXKvYeB9H1j9G18mPmXXWUhrOXQsJP2SSYBdJxlJYXB5UKUPzzs1kg8OkRPC6fSTCSQp9eRw8sJsdu3Zy7/fvx2bL46X177D+zY2UFBbx0/vuoX/wFEdPHKOndxSDwU5DyTRG45PsOrSXOdMXsPacVXj98M7mw/zkwQ386huzuOaqq2k+ekSzzyRzF0iyhV17m7U7JY21BfQPDCOYrEyfOY+9+w7TcqKTSDTLnPmzWFzjxGhQqa+rpKSshEBCYtr0Jcw6+2ISMQW7M1977WQZDLk7Mkoa0WBASuasOlZd2E/JSadP+q9CQBf2U/dK68J+6tjrFfspZK9PrRNABVWQELQ6roiUVjGbc2b7BEODbfTu+SsTEwEmxkPIkoAiGwiFwsiKQktLK1+64wusveZSBtuasZnMhCZjSGmZVCLK4FAPRqOHe+57jq/dt4477nwH1RAlmxpHSQyTiQ9iF4Js2rCd3zzwPFISLjhnMXPnV9Dbf4B5C2rIK5qPxWLB4XBgNBrJZjPEYjEymSx2u4OAaiCREDnnsi+jRFUMggp2mex4K2+99nfcHglPwUxmz74IW0EV7z/yG3Zvf5ev33cPedXTUMQsgpzFZHOQyihYHT7tzkXvoT2kxgdJW0CRIREJYzTIFBR6+fn9DzE+DiuWrmT7wX3U10ynsa6eaHQcl8fAeGAUg2ihoKBc+1k//PAkNpfC3d+8hZqSStJKK+GUyiUXPckP7qpl1qxZdPf0YhCtyIId1ehh04e7iSZkaiotDA0Oa6k9Pl8+bSc6cLg9TEwGEEUzjRV+5sxqwGKWcDhFCkoKSCkGvAVl1DXNweRcjt1VoKXj5NJyFDWDyShor6Uxp/R1G77+JqATOGMEdGF/xtB+4sC6sP9ERGduB71if+bY6iPrBD6RQO5+mZDN6XsURBQJTJo9QyIUHKLzo4cIhyOcPNVLLJYhnTWRkARNdG7dtotbbjyLu3/yLU4e2EomlSIezqDKVq0aPDYxgYLMjr3HuPfXt2EVbsDmU0lH27AY4wx0dpJNdOO1V/DGq1t5+qn1VFTVcLy9i+/fdwvnrVtJ78Apkoko3afaaahtYN6sJaQSWRLJJJFoiInkCP3949Q1zMfpKMBsNlPdUMV4dysdJ48QCXRg95SRVZx4HW7u+c6vmDnLyA8f+BmFtbXIUgmCImOwWDRbvsnm1mI1B5v3MNHditGZRzQapaKyhO6uExhNCmbRxd/+8hpZycG0GRVEctV8fyGRSBCzVUXKJsnKRiLhNK09owwPjvHv376B81efRd+pUwSjrbjzCvnNr3dw/koPRSXFBMNRUhmBSMqAhJNX397CZCjJnOlerGaRfK9Hu2iZHB+nrq4OScoSDofxum2cvXwRbreImo1jsRgRRBMeXwFur5+AcSmLFq0EowVVyAn7LMbc56yAIafqdSvOJ54i+g46gU9LQBf2n5bcZ3+cLuw/O8NPPYIu7D81Ov2BOoHPTkBRwZCzu5wW9rmCt5Z8LqTJpCeQWp6mpeU4O3cfJBLPEstaiEpWekfjbNvRxu1XlPOH/3yQwc7DBCbHCAXSDA/HNA+8ajCiSiHCCYlvP3wTxC4mET5JJtVLKjqKklGJTfajqCY6ukZ5Z9Me2nvC3P/wX5iz5Dxc+UWgjmt+/x0bn+PZvz9OXdU0Lr/iUuxOgfwiO4GOMZqPNVMzoxaLw8ZkMEo6bWCwf1KLjrSLKWwuB8FYkN6+Uzz11Ks88OufUTdjEfGsEbulBLJpBEEgpSiYHTYMRonAqf30te5DNfgxCCJpKYUnz47DbaG8Ziab39rBju3NeEsyRCMZYnGVfH8h0VhQW7h6/Eg742MRjvQp3HZrPXfe9gW6W8ZIJIMoSAiCh2PHDmv3SfLy8kilM4TjGWK5dQMGDy+/+RGTYVgwy0l1RRl2UaUwzwVqBqvJjMPt0ppeBcKj1NZMozg/D6/bhcfpwWy2Mjg8wZ7d+6hY/kUu+9x1mO152rEio2AQFFTFQO6PHnP/2U8hfQSdwP+NgC7sp+7Y0IX91LHXrThTyF6fWieA1sMo91dO3OcMOTlZL4MaBDUKkQN0793N0aMtjE1GOH5ygL6RBF1DUcaDCtML4fG//BSbJUPLkcOEI1kk2UYsIRNLJzGrGZqPdfLoU7dhK7ySwKmPUbMJ5GSKZCxAPCZpue4efz43fuWPrLpwPr97fD2qrUzzm9szbRhMETLhHja8/iZ/f/xFLGY3V159CY2zKgm0doGYZvFZsxga78PjLySRFkklLdhsBdrCWCmboLyqlIHBYQaGI6y97hsQyXVndYN96LTXRpZJZSWMFhMmi0Jq6DidR3egynZMZgfRWIqS8hLcXgd79x5k365jZOICqnUQj7sM0eSm+WgrhYWFLFm8GLfNz0MP/gc7Tyo8cP8cLlo+h85jcTKGNJGEQGF+HXv2vUYobMTlcpFIxLRFyVabG8HkZuP7HzM6LlNabmTporm4zVCUZ8dpM6LKMv6CAkxmM4lMLskHaqtrmTd3IcFAjJ079tJxqpfBwWFWfuE2rrvhNgSjW8u0l5QsBoOCAZP2auuZcPp7gE7gzBHQhf2ZY/tJI+vC/pMIncHv6xX7MwhXH1on8EkE/qs5qayktJq91tRITqBmxxAMMeRQD5l4GJtJoLetlddeeo2+vnHGJlLkF1Uyb8kiLrpgBWVlPra9/yEn2/vJKGbCmTTBaBC7ycOrL+7guTdvZ2b9SobHDiJFnVgEB0Mjx0hmLKiKTDgcZP3G97nnx7+kceF5pBUnWaMDIjsJT3QgqhEK82v584Mv8Ovff0RNhRGLSyCrqFxy6YXMmdtEIDDEtJoyzGaRiooKbXGvxTSL3u52PB4LYxOjJGWJGXObsIgqRY21kLWCyQyCGbIGUlkBi6iQHO/kxKFtuMy5GreNkvJG9h84wp79u4hEIngdeVjMThwOiXhK4MDB48QScR56+OfkeZ3atdHrL73On57dw41XVbN0RjEm1U/3eJiRWISGurk8+8QrOAp95LldhEKjmmDPifyMBM0tJzHk7DNWEw3TKphW6iPPDg6zAY/Pg9uTRyojUVtbS3dvH+UV03C6/Tz37Evs23+ImTNn4y/Ip2bBOVx7w1dBdWgiPvdyK6qEwZCr1+sG+086PfTv6wQ+CwFd2H8Wep/tsbqw/2z8PtOjdWH/mfDpD9YJfDYCmscepGwMgSyiaAApSDY1jCjGSBlEhFQUi0sk236MtoP7cVudHNhzmLHRIBuPjRAJZ7jlxgso8BcyPByivXuAyUQYk1MkEXGwceNRnnruBi6+8CJOnHyf2GgR0YkMTk+Y0TBkU2nUjExvdw/f+s63MNVVIU2OkMxmUCYdGIVh+rr2YVZNOM3lPP/8ej7ctp85i93UrrqL22/7GmCGWIQ9W9ezbesrLFpYRV19EfZCB2bFAhk7sZiZkUACh8tCLNJFKjaEs2I+hQUl5OdXYnKUIBtdiKIJMgH6Dn6MSehBUVxs3naUvQeb8fo8OB1mpFSafF8BZqOF9z/4mBOnJvjdoz+mujafwEQ/qViEof5Bnt+wh3VLVlLpjREIBJiUvOCVsNrd/PXhQ4j5CSpKC0jmLoKsBvx5bpKJNOFogvr6RoKSwNhgLwtm11Bb7sNsUHB7nJjtDkw2OxVF0/DmF/DGm2+xeftOCkpKsTsdxFNJzaozf+llXPOlOyDXTTjX6VsT9wqouQ8Ro+a70jedgE7gTBDQhf2ZoPrPjakL+3+O0xnZSxf2ZwSrPqhO4J8jkNN3hjRpQtr+IjbkUByLMRdLGdZyz3MefEVJcPTwLipL8/CV+lFHBxnq7SYjZzh1spOD+4/gdRfh9ZbSOzDOaCBGIBJne0eUkcEYv/nl5/nG16/j4Ob3CA8HiAcl3I58hjMDTIwqqLKDUHSE7913K9Z8G8mgRCrXHCrdy+RkEhUrwdFhfE4rH2zeyW//cw8PP/pbrrzlbm1xr9ebU6i5nzdKx+7tfO8bdzKjroGV62bQNL2G4iIvWSlJOJREztoZHk1RWTmDwa59ODw5r/oY+cUl5BdW4fXUYvA2qkYyJwAAIABJREFUEO8LsWnzY2z54H08Fjul/gIEo4VgLIUrv5hjJ0/x9q4wkbE+fnXfKq6/dhWD3UbGJwOYxACBoThtzYcpKi3D6vXRNzZJIqUiK2ZKCsv5/W+fZ0KB5YvqsZJgdl0ZciaKwShQUlFOLJ7AqsYwW2ykpAzTm2bi8eahCAZMFjOz5sxjeDjMxo0bWb9+PatXr9by7Pv6+rSKfK7L7Zxln2fd1TcgG08Le6O2mCKDYgBFMOtrZ/+5s0TfSyfwqQjowv5TYftveZAu7P9bMH66QXRh/+m46Y/SCfx3EEiPtGDxVYHBAUoMjBNgzAlkgXQ4giWb1v4dCkfoGehn3oK5yHISo9Wcy4AkPdmNxeogNh7SIjG7OvsZmQjy5oaNTEyCaC/gC9esY7C/leuvW0dJsZ+3334Hl6OAru4BZIKEg0YEwU9z60F++NPbWLRsJqN9I4SDWUTCZLJGonGJbCKGmk3T3TfMX599l41bDmAvmq4t9FXS4wwPnsBmzOJzWji0fSe//Omv6T4Jl199EbPn1WJzZ3DkqZSUOXE6DIyO9VPkWs7IWL+2KFY1qIyMjZNfUIXbXcyrL6/n0P5dnHfOuUSCYbIZiXg8Sf/gAIWlZbz06n56Y1DsgI1v/gi7NcyJYwliiRRul0QmZqCtfZDx8VE8+XkIRoNWiR+fCGt3CN5a/zFRVcPI7TedgykbxWpS8HqcmvA2WSw4rapmz+no7GbWnLmUVVRjsdqpbWjkxZdeYtO7W6ipqaGxsZGBgQGCwSCKopDJZKiurmbm4su56MrryBqdmp3eICuasM8KKoJo04X9f8dJpI+hE/i/ENCF/dQdGrqwnzr2+uLZKWSvT60TiHX+joGBPlz2CkqKVmPIX5hrRYvq6USmHVEpBMnEnu0HqG+Yo1lFMKWIhXtx5orAkoKaTCHYHKjhcO58Ztu2rXT39pBMxtnz/jEt8cXnt7Hi7KWcc8H5dA8OsnnnLi033q5kUFUfsbSdJ1/8iD8+diuXX7aC8MgwmVhGW1iL0croZAQRmXg4QCSWoGs0zI8feQLCKSQphiRHsZjSTI4OMjbYR3VpOe+8vZ5Hf7mZZSvn8eK7R2iYWchDv/sVUnoCOTVMZLKfxoYlmC1GSiuLGZ8YIhIL5gwrSIrMho3vICaKczkyCCYLH+/YRUNjHd+/99v4vQ5aWw7z+Zt/jiWrsvm9hzjesp3ApAdJUVEJEQ/Aq5vbKC5wU1Jgp6ezFbPZhK+wFI+/nCPH2jnZPUwyFmNBUwWzGiqxiDL5fpeW3W+127DYjFqGv93lpaOziwWLlmEULWzYsJEjzceorqzR4jj9fr92AdDf3093dzfLli1DlmVWnP8l1lx2NVlsmrDXKvZkUQUVGZMu7PW3AJ3AGSSgC/szCPcThtaF/dSx14X9FLLXp9YJ0LWTjq4PSaUOkMx24Suqo7jiChz+a1CyTjKWNKFwLyfbtrN65Tzk+BhGixtlLIHBV67FUcbHxpEyKbx+LygptnzwDksWzdXy3CfaBzl1qoNgIMrbG3ZhccElV1yJ6LDy/uaPKHMU4i+sZ/+xHt5+7zCP/PHr3HDz5fTu20ZkZJRwXCGlqoyFIpgMRuRMmtGxMRoXzmfttdcij46TSMZQycVzxsgF8Y+NDmNExGGz8ZdH/0BrV5x5q67lvt88jZIRMYgKpCfpO7SdP//tR5pwXnnW2UyfPp2i8iKUbAqDy8SGN16j+1ACs93JC6+/SUqW2HNgJ70njxIa68RtM/LbP7/N8X2t/O43t9PdfRSTtYlgNEw0OkgiaOTRt04wrSyP6kIL6fAAjXXVTEYS7D3SyfAkLFrSSEVZAUf27OCsJXOprS7ROsl6vV4tk9/ssSAIRuoamojHkuzctY9du/dhNtu1BJ5YKEoymdQWC+eq9TmB7/F4mJiYwGQysWrdrZx98RVklNPC3qT9tstq6ypy90P0GHv9PUAncOYI6ML+zLH9pJF1Yf9JhM7g93UrzhmEqw+tE/gEApHu5xju6cYtCgjpBK1tzYSlFL6KEhrmzaOkZiWdJzqprZkDVg+kk4QnhrQcecGYQUoK2Px+UpPjWP0edr7zOj6fnaZFM097TNRErusThDNExsJa59Tdu3fjK8hnMhAgPJkllbXw95ePIIiwaKGb3z/8Y2Kj3UwM9xNLCoQTScLJJFIGXA4vPb29FNeVcOf3v4k8NIaUzZCIRQkEJzRveU4Qd3Z0U1ZWwQP3P8rRjgj7+6NMBGW8fg+peD9muRezO2dLSfLoj++nq6OXGQ2zyS8spbi8nOWXX8bbTz/Nyb2tfLx7D7ub4+ze+w/MZujrOoZJiYMUZ+/RAfZva+bGL6whlhonGPHQO9SPzZbBJBXwo6d2ku82sGJONX67REmhR+sZEEiktcq9qggIqoQqp4iFApy9fCEWi1nrsmuzWXDk55NfUKBZgNa//S47duxm3vyF+P0FjAyPEguHtZSec845RxPy27Zt0yr3uY+CggIWrfkiyy+8TBP2uYnNuUYFQi7pR0EWTFropb7pBHQCZ4aALuzPDNd/ZlT9ne2foXSG9tGF/RkCqw+rE/gnCPQffx4p1Y2aHCQxliA8IrJ0+dkcbd/C9v0vs2zWPPr6k5x/0b/hrzsbPCVgzPWTTRJSJ/HEVAwGEYPDxUR/N4cO7GbNqqWYHQZIhskYE0iJNIZ0FpvJDl4fROL0t7SwefNm3lq/BykLeQVOZs+ZR0ZKceF5q5k9cxqdJ1voautjJBwgmMgQCGawm/x0dHfQMTTIrvZtZDpPEpiYJJNMYbc7NBuKrJ6OwXQ4nbz12lb8FQ3c9fM/gGDVKvsC44z378dhTpCNphENJv70yOMcP3qKxqbFPPPCVkaCsOys6UwvMfPyq0f5H7/8ImsvPo+errZcjA+R0DiZRJz+UIq2/YMsW1xHXArS0RMnGB+nutJLetLGAy/s16ril5zTxPTqAkKTA7idNu3CRsk1p/K4iYRCVFVVaJGfOUE/e/Zsreqe6xaWyjXv6ujghRdepLS0nOKiUs3uFIsltKp8fV21tn97e7v23HOfc9X+nO9euxOx9nZN2MvYtKPhf1lxZFVGMZh1Yf9PnCP6LjqBT0tAF/afltxnf5wu7D87w089gi7sPzU6/YE6gc9MINL7OJFgBDkZwWxKcWj/dpYuWENfp0I65mXJslLauw7RM3gYg0Mla7DRNPdiSspXYvPlFq6Okg6HsXjyObhnDyXFhZSWF5EOjWEyZJFUsLgdKKExDGqG4MgQXrcXwZnHjk3vU1VewLHmgyTjMfbu3sfQUIK0BOsuX03ltAqkyUl6x0cIxDOMj6kkwyYONR8lmFZpHdiAEB6j7XgbyVgSQTUwMRHA5ck1eTLT1dPNaP8JLvrcVUyfcxZGez7ZjMLoUD+lfheTI31ISpB0Ik5vZy8TkxFMFj+vr/+Y1ze1Y3MaufL8Woxqhq/d/mWGBjrJphOa6A5H4toFxPG+QfZv7WLu7GlEk7k0IAW7R6W+xs+pI+MMpKzs2HaCfB+cvXwGfq9Fs/AU+Bw47GasohGLxYZiECgoLKWru4f66Y34CwoZGRvj0METbNq0SRPq06ZN06rzPo+XWCxGIpHgggvX8NFHH2liP/dz5RbN5hbP5r5fXFzMnLNu5MLLryUtuBCN/5+w1604n/nU0QfQCXwiAV3YfyKiM7aDLuzPGNpPHlgX9p/MSN9DJ3CmCKRbNzIaaCOa7CMvz8O2zXuZP28RBw9+TDI5ynlfvgmPrYDocJLIQBCDlKSrYz/l5SbyC60Ya2+ntHY62aREZ1ev1jBJtFqIjfXjdFlBciAnghiFGHgMKIFRDGYrg30jDAyOsnRBFTiN0N9FPJQTq3CotZOX129g7pKF1LudnBrqI5SGYNDM+JDKll3HWbmmkp//4fvUNxSz+c03sRptmriXJJlgKEI4EcPhdtFxeBe33n4HVSvXkOzsJ52WcNldJCIxIqEA8WyUdCqO02HhxIkT9A6GOHpynDc2tVJWVc2iRit2o8SN116Kkgxqwr6nf0RbjJqRRY6PDPHBG82sXD6HUGKEjGInv8TK9FofR3b2c+RUP7W107TGUEZRoKaqmIpCFw5DGp/Hjigo2BxObE4PsbSi+fmD4QiBSFSrwMeCKvkFPgLjE7jdLkxmI2NjYyxaMF/7fkZOaAtts9msJvx9Ph979uz5319rWvJF1l55HYrZh9ViwyaC0aiiCLkPPe7yTJ1X+rg6gRwBXdhP3XGgC/upY68vnp1C9vrU/woE0qRTGYxGEVE87bNWMqeft8EEwYG3CfSfhNQEDruF97ftoLppDqpiJJVMsqhapG9wguLiOkRbPhIiE6EwLW1HcXpcmEZ3UNk4h2Pdk6y55AaK6xYDLtKBBBavn4g0gJKLxzRksRlBVA3EJ5I0722hoXYG+bW5jrcCaipNNp2BrITJaod4gpbmowxOBIiGY7z4wmsUF5axdesg82bbmdHUgMVi4q6f3MyJI610nejCLboYHpggi0FLpgnHE3ywfy9fu/02rvjyDUQ7jmlCGNFE/2gYq8NHLDxGMhnA4yiht7uD4ycO0t9jZ/OWYyxe5SXfbmdGdQHzG6qJSyqdIzFCiSyk4uSZoXXSwSNPbeLcC1YghAcoNYaYN6uWnkiWDfvaOLuxXBPbeR4vu3du5+yzl+B0Gigp9WEWwWZ1owpGwsk0Hn8BJtHGCy+8RCqWpKG+HkWGVCZJT283JeUlzF+wiL17D2Czu+nrHaSu3INoEWmaOYvjx9qZHIsiSxLlpbmq/jDnXngL5153DwO944zH+sjP92Mzl6KKNux+EYfBRCqV0vz5ORtQbsul7OQ8+rm7AIIg/O/PuZSd3AVE7kIit+XuDOTWNOibTkAn8H8moAv7qTsydGE/dex1YT+F7PWp/wUIqHKubKQ9USmTi5ZUMVtMp4WZqpAa/oCJgZNI4SFsNjPH2ru56HNXg68QIiHaWoOEAj2YLXFMhihWo4oUV1FTFmY2LeCFjR8yo76Mnrb9WA0ZCsrL8FZNx18/H09BA8gVpyELWZCiJFIjTAQ6Ccd6mT6jGkPISyoZx2G3gppFTsUx5kzpavZ0d1STmY/eeY8jh5q1hbMHDhygpLCAgnwfBqNKTUM95SWl9HX1cKK1U4vGHI+kCKcknL4i/vzEVr503SL+/MJDjBzYgZIykEmD0aIyMt6L3VtJMDCEUXWTkZIcPb6PnVsnaGkZYfUlZciJFJeuWYbDpDIwNM5QOIsqWgmPDjGztoz1O7t5e0sHVfUl1BQ4mebK/E/23gPasqpM1352zvHss0/OoXKkqECOkkUFAyAtRmhb/Lv12na34bbabWzt9m9pva2YGgEFFcmhKKqoAFVF5XDq5Jx3znn/41vFdpyf4W29CPcUsOYYp07Ya6251jvn3vXOb77f++E2ldDJokbnpNGpxWgwCwumIEm+6TjnbNmAy20hFJ7HaZHCXHHqm5pxun1EwnG2PbOd2clZnDYH8UIGvV5PdXUV3cu6mAuEuO/eX1Hf0EZdXT0+i52R8X4aWxoUd5xiEYKzs/g8ZrTajOJj/64PfI5UTke2HCQRC1FMO3H7aygakmSTRiwWCx6PRzlfSLuQdZH0SBKyzBch/kL6K1+Vd02F+L8F3kXqI6oIvCoEVGL/qmB7TU5Sif1rAuOru4gqxXl1uKlnqQj8KQgIr89ms+gMWgwGDeKwnsjGkECryWCC+Z3MjvRQTgexWk08tnUH7cvWKK4rLpsdnd2F2Wgim0wxMz6KtpQlmwgxPzNKQ72fXduOc+07r6exrZGRyWGC4XmmZ0bxepzoDVqaWjfh9rRg8XWDuUbZMRif6MXgKuH0GLHmLOTDQQwWAxQzFPIJioU0qXQMl8uJVltm19ZnWbp0OTaLlWNHDzM/O0XvqeP094+SixtZs3YVHR0tjExMEsmVGJgIEy+ZFDK769lp6moD9PY+yPzwcaZ7Q+jyZjKZObTGECPzRgyGImajD5PFxJET+3j04T4GB8NsvMiDWWfl4i0biYWDJJIZ4nktqWyO0PQ4N7/rOr73s8fYd3KW+QRsXtfG2Z1ezIUITq8Hs9eH2wKBQBCvx0dLWyuTk5NkMimWr15Ba2szL+3dx9q1axW7yuHhUWqqa9AUSux4djtD/cMMBybZsGE9drsQ+AkmJ6aJxZK0tHbir67lwK4jFDVxOpdIpdqoIrcpF4poyjkmJobwdW7h9ju/zuR8FFdVidYGP9qcE73TBcYUX/vavdx2222MjIwo0fkVK1YoxF5IvNls/v0UkzlUidQri8R8Xonyq01FQEXgf4+ASuwXb3aoxH7xsFcj9ouIvdr1WwABpSCRonYhm8+hU8hYWdF8x5IxCkMPkgpO4DCWsTltPPDwE/gb23HYXXidDqqtYaq8LSTTRnbuOUFtcystnU0cOvkCVoeeqRe30dq9kpqOZRS0ZoWApkPzGDJJZob7KPnD2My1WG2t2O3d5EoeZkIF1mw4B43ZApk+JZot/vNSMkmjKStRYjFk1BsMjPTsJx6JsuqczZBOkA7PY3E7IJciGQ7x0ouTDA33YjJriaWSTAdijE3HGZvJcKo/QDQGzXVwz08/z4quanZtfR6bwUU8FiWVjlDWuyjrCjhsdRQpMjB6gqeeGGJ6KsXb37uE6YkIPm8VZXHaKaLo9xOJGPpynssvOZ9fPbSNUEbLydEA3e3NrGqpoq3ahN2qIZvP43ToFQccu82NVmfC4XQxGwjiq65RsPrMZ7/Kps1ncecnblfccob6TlDjr0ZTLLBzx/Mc7+vDX1vD4MCQUln2nHMuYPWqtZw4cZJTp/pIhdO0dNTQsaSBU309FLIaHFYP6WSSI4dOsOWd7+HWD/wdQ+PTJNPDtNR6WbL2Emb6h3n3B66jZ7DMj3/8Y+Xazc3NNDQ0KARfFhoVaY647LxSdlOJ6L8F3kHqI6oIvGoEVGL/qqH7s09Uif2fDeGrv4AasX/12Klnqgj8MQQKxQx6nZEyp7XQQugzWRgdmWFoaIS11S9SzkTRFlMUSiV2v3SEzRdcRi6ZpvfEcerdVRhMGkr6Atue38HajZu48NK3c+TYEG3ty4lkgiQDE6TmhjAUkng9LuzuBixVTRztHcdDEL2hTC4bpljMEY2nSKS1vO2q96Gz+UnnolhsDgrZEnqLHYo6CgXQOzwUYgm2P/sb1qxaQbWw80ySXCKE0WqinE4o0iKjv5Xo6CAzM2NMjY9x7FgPE2NhTpyYIJfRcta5a6n11VFT4+Km29/N0Rcf4+DhQ1iNrUTDBoq5WeLpEP7qLmLpCMnsPDu2jdJ3KsKdn9nC5FiSyekQdS1dBANhJkaHcFq0tLXUE4tFmJ4NY/PUkddaFCJcTAc5e0UrdV4LJqMWq92Mx+cjFk1QXVOLr7qOUtnArt0v0tPTy4/uPUaVE65/+zl86MPvwWwuEY8GqKmpxmI20n9yjCNHjhCJxPB6fUoUfWZ6jqGhIZwOB6uXdVLWZtEYy5zqHSIwK7kKBvLZAql4ghs+8ddc+rYPMB+M0LXSRzEyx7/88/f5+X0PMDgTwltbx+c//3kaGxupqakhFAopRa5EniN9Sd/XXnutIssRwi8ae4nUy3eRCKlNRUBFQI3Yn4lzQCX2izgqKrFfRPDVrt/0CJQpkMsX0GqMlEoaxsem6e8bUsizr8pPs/43irTGQAGr08XhngE2brmI6fEx9u3axfv/7guM9/UzNTbKM08+SXNNNauWdjI/M8HbrruaomUl5UKSdDJANhNgdnaUUCRAXWMDu3fvZm3bBVT79Gi1M1AKMjU3QSqpZdM512AwV1MW60sMlEtaNAY7lM1g80JZz8ixE4Sj86xetYJkIoTdokVLEYo5pQKtzmIlEp3GbDRgrnKTm5pix9btmDQGZicDpBJpZmKnGOpLoNN4Oe/S9dS26QlEA4yOwNSYDqs+gtECRnM1R08eoqnFxfSYhiMHBvjQx9eTjJr5+QN7aO5sxWI0kQxP47PrWLtuOSf7erHZXJiMFqqqq5Hk0snJCbraG2is8dDaVE1Ro1e06/X19ZjMVuLxJH29w+zc/SInjksyazXNTXXsefEoy5Y7+Phf3U5dQy25UpmOJcuITof5yU9+hqasUewrx8ZGCczN4HJJcmuRVctamZqdJhyLMT2TIJ0yUsoZKRfzSjL0ede/h/d+6POg0TI/cZDvfOOf+NW9W5mNpUlpClgsVsX7XnT0hw4dUrT2K1euZO/evdx7771KBF+Iv/xdWkWCo0px3vQfHeoDvgYIqBH71wDEV3kJldi/SuBei9NUYv9aoKheQ0XgDyNQFPcbYGZmjlM9J5ifnaO6ysOKZcvx19eT7PuBUklWPOetDg+PPP0cTk8tYwMDDJ46yRd/+M/kUgYMRS+5mAanycTIyGEOHnic5cvrafSuIZYHjbsaa42fZDLOyQO7ueLctezd/hS++lpFb18sJDDqdUQTeUyOeuo6zwJLFeTCihJHa7Ly/FNbCQTCvOuG94DDxdix4zhqO/BUuUjHglhEh0+OciJBNp3BoNejs5SIhcNYzTamxsZJxsIsW72MfHSO/oEeKKY4fnSS+fk8jzy2k9YlZi6/4hKC8xlOHB0nk9ejN5cZHQszMDTLNW/vIjSl4+SRXm772Fo89qV89iv3ESvCymUttPpMOPUZmtvqSZdK2KxOtLk0dpNeKQiVyhfQmY3YbBY625solsxYbWZaGhvY8fx2pianCQXCDAyMkMvm+bv/50bMZiNHjx5lenaehqZOLrriejQGFyMTs/z0pz9WilG1NrcoC4dkPIxOW6Szu4Xp6UmK6SyxeJJEukA8qcVkdJ92tCnFcDi03HDLp1h30U08+uvf8fVvfJrjxyaUBNskJsqWApedezHf+973lCJYErWXSP0999zDE088weDgIDfeeCPf+c53FNmQNLkH2ZkQzb1E7lVXHPWTR0VAjdifiXNAJfaLOCoqsV9E8NWu3/QIjE6G6Dl5nPnZCWr9Llqaa3A7jDgdVsxOG9Gj91POxRU7SokuP/HsbpYsX0cqEmFysI+zNnYrUplMXoO/rgVHbRtDAxOMTwXxeGuJTG8lnYjQ2dxCna+GmZkE/3X/U/ztF/+VYLxIPvQAdpuHXEqD19cMJjeWukZKRhPxXA5rpoDBZgODjhvedinbn4vxrW/dyIXnn6MUYFp10a0SJwayFJMRitkUunIJnd4AhTLpeACLr5Z8NMGOHc+xes0y/I0uwsFhpZptOQQao4nIXJhwKMPw0ASnThzH6zUzPHSSk+MuRYozNRVl/YalfOLOm7jv7id5+rFtfOJvNrOq+1K++O0f8dz+WdqbvGxe0UCDV4dGV8TocmMymqm26hUZkmjxLe4qZqIJNBYjbW2ttDUuY25uht27djA3I7sVSTwuL088vpv33HAN119QZG4uSLlswOasI1dyUdDV8MhTL3KsZwyjU3O6Cm2prFTlXbtmJTNTwxSKaeLxAKayV/G9T+c0oLWjN1jR6wtojWHa2t3cdNMX+M1v9/Odf/8+gUgcpxNCMchprFz/wRv5m7/4ENXV1QqhF5vLH/7whzz++ONKZF52CNavX8+3v/1tRZYjJL4ixVEj9m/6jw71AV8DBNSI/WsA4qu8hErsXyVwr8VpKrF/LVBUr/FmRkBIlGJTaTT+3obwlcRqYTKjJDoGAgFFh92vncZdNrCyupY2h5VSIkgmnaOosZPK6bEXtxKNzyhyFJ+/ke07j9Lctp7WJWvRerzMn9pGb99xwqFplnS14Xb7GB8OYtR66OpYzcP7p+lsN5MKH8OmSzHc28+zW3fwpX/6PMdOHcFSv5rNF74dSi6effhxWlvq6ThrBWRT5BMpslV57Hj5+sf+lv/84TZ8PuhY7eGiC1extKWGruWrsbqs2F1t6P0rIZUT3QyxuUkcniyaeBzsbgZPDhKIJ9m4ZTPZZIRyPqEkuOpMXuKRMC6HXdm6iE9PoC1kmRofZce2Z5mYjlAolDjZM8H5F25i9ZqzePLpZ9m+vZdzzu2mutbE6MQ8kViRRLpIXV0dNquB2lo3JkOJWosenUGP0WHDW+3HbHdQKBTRaU0KIZ+eGafnyDG2PbGTs87aiMPl5eiRF+lssHLbTVcxPjOB1eojlgxgc1swWpdy1//aw67Du7jy3d1oM9WEpwI01zRQ0ubJ6TLMRwKK5ahRYyOQDOCyOsini3htDowGDdlcjCq/A6NVxzNHC/T1SeJtXMmvkFwLo9XGV7/2Na648nJMLyfKPvzww3zzm99UNPYSlZeEWXnW22+/nYsvvlj5Xeac6OpFa682FQEVgT+OgErs/zhGr9cR6qfU64Xsn3Bdldj/CSCph7zlEVgogahUGhWyX7EmFIAkwp1MJhWHk3A4rMglrtp4MZi0oE+TzIwRjo+ho4xD60abN3Fy58+xOzXUNbix2mwcPNJHS9sqquoaCcdjeM0r0FtE0DPP4PBLzM8PEo8FlGt3dnbz/JOPs2HTzay/5pOQLnHs5E5OHnqOzctX01LXBW21pKdHGB4Z5+TJEDfe/FmwWiE3SqY0jN5h5al77+dHX/9X3nntRSxdt5Intz/L6MAY/+OTn6JYMmF2Fghn5rG63LR1rsLqbAO9V9GNx7V1FLPTjBzcRp2lQE1rLRQ1FIsaMDnIhicxGXQKGRVsHDa7lF4lFY+z47lnWdHtU/AaHZ8gHIoyNjbB2Zu2UFNTy86du+ntmSBX0FHlbyKVLtPT28/bLj8fl1OPyaSh1mbB4XYpZDmv0eCvqaerawl9vQP88r5fKcm4tV4vhYxYjlrQGvTEYlNcf9XZ1Hm0zE0VyRTzOLxO9OYqjhyJ8l+/2E7nsnZqmjSUJQqfLVJIpcmXMpTMZZ557hAru1tO1xPQmaj2OSgVk+SyCSWyXt/cSSan4elndnJqLkMoXMTWx6wjAAAgAElEQVTtshGKJDn3/Av51Gf+h1INt7rGj91o5q677uIHP/iBQtxlTkk+gHzdcccdnH322UpEX9rCxaP8/Epf+7f8m1QFQEXgFQioxH7xpoRK7BcPe9XuchGxV7s+8xGo2AxWigH9oWqfiUSCSCSCfB8bG1MIrEgr5ufnMZ34DudeciMN51wHFvGR15HOFshmxGFSi27sCfbt24rBkKattYnxiWlC4SRtXZ10LukkbwpgM9ejK1Wxc8dh/H4/S7pr2br9AYLhEQ4/vo+333IDK87dSDhfxmTx4bXUoU1DIhRhfnovZoufaLLAg0/8kvd/7H1U17Xj8p8HxUbQDfL0j/8dbWYUt6tIqiC7CW5+dvdjNNYs5V3vPZuq6jqyxSy5op6Tp2YV//aOrnocTiu21i3K84ZDIdpaGlCqT0lp3Wzs9OBq4lLeVbEDis3OYTBZMBhNnOrvUyL1azc3kxwZUarsyoJJSH5jfYPy8/bt2xkfSJJI5Siip8pXz8joECOj/Zx/7kZq67yY0aEzGNGbbNQ1tWCx2dm180Wee/Y5xZWmrbsNv9tNYGaaUCxOppxjzboubv+b95MdP8l4X5o0QbIaPW7POv7pKz+hmCvS3OzD47JTclgoxGKQTXPWhtUc6T3JkeO9uB1+EuEkHocfNGli6Rka2mqobWjh8IkZdu8eZmIqSUaTV2oW5Apw083v47Of/XvcXo9SrXZqaoqvf+VrPP3000okXsZWFgZr1qz5vfymoq0X0i9zr+JlL8m2C33uz/x3knqHKgL/9xFQif3/fcwrParEfvGwV4n9ImKvdn3mIyCR+kqCYkUCIZF5IWISMZWfpbiQSCiEfEmk3mq1KueIs0ls9EvUexpxG1uo8y9j/ZarqFt9EVi85CQOv+sHjA4fx24tYDHoiMcyzM4EFNKWLWZoXd9NfYMHZ72Lpx78NW5nI5u2vJeBwxFaG9dxbPIBzIYUwal+fM4qqrztlMwmxmL99E8fYINvFUazSSHl27YfZPnqczjZN0hts5eO7gYazR2kIuOMDLxIOjmFp8qL3dVMKm3l29/8Ees2ebn0ohvw1XrI5bTc87OtXHndxcTSfeh1Bto8VcSLBuyNK2hdfT65kgGj1giFJJG5SaymlOL44hRxuVarOMkIQf3d737HRRddhEOjw+BxUY5GKZUK6Jyi99eTnZjg8OGDxMMhqrw1TM7MotMbFXeY3Xt20NXdSm2tT4QtWKxOGlraCYaiPPLwE/Sd6qPGV43X6yWeQLnG0MAg6zaey+PPbmMukOZ971rH0vZqLr/gKqy+FJaaeu76t6d54FfP0tlpp8lvp87TymA8wa6t27j9lqv4iw/cwoO/e4w9Lx1nenyOtuZOwoEpLDYTTe3NZNCybdcBDp2YJ57VkcsbMemylDQoUflNmzcrc6Szu4uHHvoNn/+fX2RieFKRDInVpTzbNddcw5133qksDIXEV+Zfxd5S5qAsMita+zP/HaTeoYrA4iGgEvtFxH7xulZ7VqU46hxQEfjjCIj0QdpC+YO4lrS2tiqkXlxVJHItTiUStReXk7m5OX75i59z2YVnsXlNPVb9HPlsAIvdx6Zzb2TTFbdCYYi+nU8xPzWEJl+k2lNPJJhSpCupdJxg1kOJKE1tVgaGD7B69QpWrjuXg7tO0dW5GsfSqyEVpxzo4ciBB5iY3sey1etxeDYwPKyhTywda4voLDNkswEuOP9y4kEdk2MJxkfmSCYPcO3VVzA9NUYiGsTlcNLXP0jX8jUE4jG+/73fcsH5V3DFtS0YrXG2PTXCX3zsDh78xd0M9ec569wOXtz5HF1NDVxy0cX4GjuJl104GpdT1FehI0IiMk8um8Ji0GLWa5gcHWZ8bIgtF19EIX66EFY5nyOVjEE5j63Kq0TIt299Gl0hSrFYUhZSQmbRafF43Lx08AArVi2nsb6DkkbP9h27eOqZ5zBo9NTX1WG3WLCajAQTSfQlOHHsFN3Lz2bXgWNMz4SoqzJRzmQx62Djhe2s3LCRn/5sOzq9iYsv7sZmKhGfh2//5Fm6GuHX9/wbhw7s5eDRQebCWWVjopDOUlVTxl3VzMh4ghf2DzAZSBNIpihrSmhNelpqmpWEWK/Pg8fjUp7jX//t2/zi3nuZnw/gcniUOSR//+QnP8n73/9+ZZ7JglGIvZD4P+RX/4d2jv74LFaPUBF4ayGgEvvFG281Yr942KsR+0XEXu36zEdAnErEvnBhE337nj17+MQnPqFEWm+77Tbe9a53KeRevMdXrFjB5s2beeaZZ/jcZ79MAQ06k55lq+o4a4WbBkcCRz6MS1PCteQyVq/opKu1ltnxaTIxKWyUx2wxkk7HSRTixCJFXLYWZmdCVNVY8DeUiWROcs6Va4lPG8nmrbg8SzDUdhA6dZI92x7m2ks2EpweJVvnVnTk0yNp3A4zjU16stlpDGUzJoOH8fET1DQ0YzI7mR6ZIBEIY7XplSTRrnXL0GqX8tm//haXvM1PQ5OBA7vT3PnJj/HcnvvY+uQIX//pvzI3MEBgeoIdzzylaNnFynP9+g0US+BZewVayQwWLU4hA5k0zz35GBecdy46kxksEJ+fw26zoHE5Th+TjivHHzq4H0u+zPDwMNXeKkrlAulUlpqGBqLxBLlCifqGVu6/70FOnurH769XLC915QJGLZSKWQKpSc7fsplwIM7hoyMcPD6By+Nm89oVpKPzzM1mCUWnCMXzrFq7hvbuLvSmAntfOsATj4+TBa6+oIk7br2cUycOkcyYGRgNo9HqaWqsxe438tvf7aCvP0m24Cael1LDUuErhc5Q5ud3P8CmzWcTjYaVglp3/ce/86tf/kbZTZB7ld2drq4uvvrVr7J8+fLTRbZetrRcOOeE4FfIfGXnSHXGOfM/P9Q7XFwEVGK/ePirxH7xsFeJ/SJir3b9xkJACh0JqRKZjLje3HrrrTz55JNKlF5I1qWXXqo4m6xevVqR54iG+je/+jb7Dk1x8HiQrBjO69I015RY1+6go86FyVWL2VSkud7N0vZ22ppaCQWCxBMBDMYyuoJOIbQStU1l0hSKZSLhBOFoitbWdrq6qrB68wQzk/jq2hg8leBHd93Hv33znxgbPERG46e+xYDBElZIcSSopVQwYzZqGJ04gTHnw+i0YXJaaar2M3Gqj0QwSNPSNsLFFD+572nu/sExvvTFq9mwvoO7vrGTi69cQbSwh4lRPZ+981amQ0ns/hZMdi+ZWJSJUweIjvZQY9WSajxLuc+Wti40Xj+JSfG3H2HdhZeSmJvDZkii0etAUyIVj2K2mdEaNKDX0nvsGKGhQcxGk+LBH4tEsDkkydhFdW0TP73nPvbseRGrzYnD7sHlclMu5YnMTuGw6Vm7ejknxsbICKmOxClrLQyMz6ETUl7jxmPWUbLYSEQLeJwu/LUO5iIxfvDzowqhL2nBoDVy2TnNrO024bIYiCZ1FHETFulQOcvzxyaIRLPEUyXiCUlylmqwBXTk6Whr4Pa/+ltuuvm9PProQ3zjm19jcHAUr8eLxWKjxl/PVVdfxqc//WlFhiPEXXZ/fGJNJP2XSr+3uKzkeMjfKxH8P7QAeGO9o9S7VRF4fRFQif3ri+9/d3WV2C8e9iqxX0Ts1a7fGAiIxEaiq9KEYAmJn52d5SMf+QgnTpxQ3EokeVb+LseJdvyjH/0omzZtwmKr5dD+/RzYu52X9u9gz949jE0nQdsAmhrO6xpn7aoO/D7Rpcepq66irbWB2noHbp+Z4nxWIXjBUEQpdWU0uUilIJkokE4Xmc3Mo8uVuWDDOur8JqYjw3zhX77HF779fbpWXcTc3p/S0zNJWeNh/YYtuOt9BMJToNUribrjB/opOUo0dfnR5KKsbW1jcmiS7fsOcvf9Ozg+APqilfff1sDyVWam+2r5zGc/wfYX72d6uI7Ozhguuw1dMassejy+Oqqal/Dc3iP0j89wYWuR/qFxLE4fzV3rOHBiiAsuv57mjjVig48+F6MYi6KzmpWKtgWpalsuYnLZ6Tl6lNjoYUqFPMV8jraWVnQ6I7PzcR5+bCt79r2k+Lx73FXkC2UmxibJZpIsaWugscFDOZ/ihUNpQvOTFDIZWjo62LX3JcWRxlRO4jAWiZkC+K3LSUfjNLdbSEiC8KCdB545Tkkvz57HUk5x6zsbWLeyk8mZLMPjUZLpNCNjI5yY8ZDOxEFbQmMoiZIIk06LXe+gtbGVv/r7TxGLR/jG177K9MwsLS0NlIpaqr113HHHx/nwx25VxlfI+kIiL6S9kii7kMDLzzLPxHpVLU71xvj8UO9y8RBQif0iYr94Xas9qxp7dQ6oCPzvEVhIthaSr1OnTimR1iNHjigRfCFbsgAQZxyR6ggpW7JkiaKZfs973qPYF87MzPDiiy8qUX45r7e3l0RCi9lopK2hlqVtdbTUmvG6injtBcyWAhvXrle04ga9lnwqQyaVpZyDsthJFrTMZaKYrRZO9PfQ1t3JwMgw88EAf/Ppzyj3YHRfyq4nvsCXvvg91nSfw9p169h0pYGuDQ3kM34MhRRTQ0kiAT2HDx1hxeolPPTIo/zsZ7tYv24jbsco2w+Fuf6SaupsPiZzRv7mznfR3L4OPHYG94wwPTvE3PwAFluZ1uZaykUtx4/10tm6lPVXvYt/+4d/UHTxK1Z28dijD3L2ppUsXdqM02nD1/ZBCYuDWQvpCOjzZOSZHBYGB3oIHtuFw+bD5aqDsoVtz+3mmWe3otGUae1sw+NwMzE5jk5fJp/NKLsl3R3dPL9jD5FIlMD4CK6aaqYiUfJlCyd7pmiu8VHvs1PlMhBJRwiHbDz/4ghf+9L1fOhz7+Hw1se560e7eeypIH6nifHJAEvqDdx447VEUgme2bOfwUCC+UgBfell7f8rplBVVRVNTU3KuEsStcwJicTL7s7atWuVReHll1+uetKrHz4qAq8jAiqxfx3B/SOXViP2i4e9GrFfROzVrs98BCoSCEncFP2zROcrkdSnnnpKcXeRJFoh6eL+IvaEQuLE6lK+S5Pjr7rqKiU58pxzzlHInSwMhOA/uvU5eo6fIBlJYNFrMWnzdLRUs2xJA0YDuA0Fmpvq6WpvoLbaiUVfppTNko7HFYtIrcWl6NGjIg2hzMjkuGKVuXbjBmaC82iyfhzVQzz0u++y9fEkx/aCzlzFlTeuZssVVdz4tpvI55OkEyH0WgPBQIzvfe9uMrmicv/5VJHnDgZ595VN+M1udvdOc9lFXXT62tA31bF+VRduVw3oHZw6fILB/l7a2qrpHzxCsZzgwosu5ZOf+Aw3ve9mrr31QwR7TicVj42Oks1msLUU8XrraKjrwt+wHMy1kLOCzkVobIb45D1EIglisQL79x7l+MleRZK0atUKDEYtiXgWra6MQafF4bQpkeyJ0QnisSTZbIFNq5dhdjk4OjDIxEyMY8eGaa2vxWvTUs5HMLqsTI6bWb3Bx8c//nZ6D82w+4WdjEdj7NhZoq4mh1GroZQvKBHy2XCS4eksaaBY1kK5pDjYyMJO5oho5mUBKPchBaZisZiy2JO/NTQ0KLs5kpOxatWqM3/yq3eoIvAGR0Al9os3gCqxXzzsVWK/iNirXZ/5CFRsBityiEoS48Ikx0OHDiEkf+fOnfT19SmRe4n0yyJAyL78LMRPiKHIc9773vdyySWXsHTpUh7d/jg/+P4P6T05hMPiZnx0gnBwHl+VC7vdxqbljdgsOpwOLdVOLbU+My11ToXk2yxmspkymUQSQ1lDKZtnYHSYzlVLaV7aRSgdxeaM4jD7eeShZ9jx3B7yZTt7DwYYmgStTgfFIj/64e1s3lxDOhqha/l5PPKLh3niyd9hskkir4/thyK8+8pGXBorj+8/xeYNNbS5WzG1NmA3ZWlvW0Zn+yr27zvMkYMHue1DNzE0dJTe/qOsP+ssvvzlr3LzTbeyeuU6jAYLRp0RSUoWbKfDp8hlS8QSadralmE0OfFVN1LdvQI0Oo4+/mNOnOil99QQoyNTrF67nnA4SFlbVKwzbVY3kXCQ9evXKfaY2XQah91FPpunpaWNcjJOKBnhxOAwJZ2VqakIHocTn1OD3VomV9Yx0Ffkg3eezfp1Ddz7H73o9HrSxnl+ePdRliyFzu6VjE3Mc+zULOksZIuylDJhNNgolMS157QlqkiRZNEmUXqx9xR5ljQZe0movuWWW5QFnhScknkk5/0hx5sz/12h3qGKwBsDAZXYL944qcR+8bBXif0iYq92feYjUJHiLKz6KZFsichWSH6FnEkkWooNPf/884pDjkTxhfBVPO9FiiPnSBPyd/PNN+OtddI/MEwklCGRyjM3GySbLyjEd3JoQLF/9LrtdLfV0lzvpMZjoMZjpLbKgdtpoaXBTZXNSZXFjjZX5GTPMVKaPGddvIVwJoJR76G2rY5/+cdv8dBvj7FmoxecWfa+lGSw14+mNMe9v/gWV161kucf+xXBmQiToyHGRqfFx4Z0scijOye48lwXjc4ahuIlrrliJfm5HIdmxlmukHHw1zo51XOQqckZvvylbzA1ESUUSNK9pJ19+/bS1t7EQP9JNLoC/hq3cu96Azj1K5kPzHD85CE6lzQTTExjtuvw10pl2wK//OF2pYpsfX2TUtxK8JyZncDr9WA0aamvbWNsfETBdW56RvGE16JR8I1G40RnpwgnYozPBDA5PASDKaxGAx6HFpdDSyJpZCaQZeWGKmqqzaTmnNgdLg71H+WxbdP4veCucTA+G2cuBiazi0wyjUZsKIW0k1dckySxWiRZsliTe5HEaVn8ydhLUvX111/PeeedpyTJSpM5JAsBmUdqUxFQEXh9EFCJ/euD659yVZXY/ykovU7HqBr71wlY9bJvKgSEiAmplIiskH0hZRXbQXlNoq9C7OQYIeUHDhxQKqfu2LGDffv2Ka+JTEcIoERwK9FcHbBs+QqWLl2OyWwlU8wTDIWYnpkkEo8xOx09Xc21XMBpNdLgd9PaUENznQ+P04nXM097XSMdNQ1EZ2YVWY3FbeTcqy8kngxhszWRyxS5/SN3MjMXY8XZLqZjUZ5+FpIpC8eO/ZSu1lYwa5h66Vl+dve/c+TwFCuXbWFuRk8wc5Jn9gV5x6XVNDj89IayXHfVaqxZC8OZOOet20Q2FyOdjbB3306Gh0Z5/623M9g/g9/XwtXXXIbOYoBsksmpEWLxILHYPMViDoNRh8/hVnY4+vsHOefc84jFEhRKRShrmQ8FefCXT9PZ2Um5rFEkTy6XA5fDhkZbYunSbgaHxxWszQYTtbW1NDc2KbsmWg0Eg0GFxLuqvMxHY8zOJ5mbjeKv8lHl0ZNMzOC0dtE/3kPvAKxfW8+tt53N3Gychx7pYyYSJJXME04XCIn2xmCWQgaKx76mVELGrvDyLO/o6FA09VKgTJxtZJ4IsX/729+u5Fhs3LhRmTeVKH1l7ryp3iTqw6gInGEIqMR+8QZEJfaLh70asV9E7NWuz3wEFkbqF1oOVn4Woi4a60p7pQWhyHSE2D/33HNKJF+i+iLTkAWAEHxNTkMyk6RMiY72NlavW0k8HmN8agSr1Uy67ECn0VHIFgjPhZibnkJDgRqPj8aGOrray4hh/JruJWhyKVYtbaW2zo7bY6JImuZlNn79X7384+fv5ezzoKXTxu7dWQ6cLHD+eefzyPMfYm4oRHIuqhSDmpnuYdeeQwwNakjG/aTzY2w/FOPm61qotVbxxEu9rFnhpNZUg76plndceRYupx+TsYqxkXnmgkG6utt5+JFfotUVWbmqm/b2dtLpLNXeGrQaAxQNRESrPjSGs2qWTDrHyZO9nLflYooFsJpcinXl3FyAbbv2KQulUqFIPBHF5/GyevUqZeEzMjKkLArC4ShrVq8jGo4q0qdQMEAul6G+oZag+PI77UTiGebmk8zOJnHY7NTXOSiWotiKPmaSPezcB3VVLm78Cz9jo3H27NYwl5lGW7ITS2XJljToLGby6ZSyk2Aynbbc91T5lN0BaXIvFfmVSG/e/e53K7Irt9utkPxKkzkjMqRX1kc4898N6h2qCLyxEFCJ/eKNl0rsFw97ldgvIvZq12c+AkIUK9HXhXcrpFyavCbtD/0u5E0SZ4XESyVakeYcPnyYhx56SLHJFGvMQh5lYZBIxkjEo8q17HYTS7u76e7uprq+kfHxScZGp0incorMI5FOMDs3QyYZx6ArYdChFHha2tHE+RtX0N3kQl8I47UbSZAhHS+TyQwTiPRw9KUy/Sc7mIjPcO5lNn79zP9L396dlFIpzGUNw8MjnOibpn8kQiypx6KF3zw7xjsvq6K7tpWXRkIs67KSnIwxmktxw9WbcDqqaW9dRXV1C3anG63LzFO/u5eZ2TGamuqVKLXRYFB82/WYaW9bokTOf3r3z7njUx+jVChw+NB+lnS2kEmHFQ94v8/DyHA/Dz589DTORj3pZIqVy5cq5P3wwUMKblV+FyuWr2R6coaxsQmC8wGSqTirV68kn88xHYgQS8QJRZLkcxaCwQzJeAp/jQObTUOb20vbOgeRlJsXXhwgkhhnbhYyxWbm0mPKZkmlaaXoleiTAKfTroxFd/dSZeyFrEuSrOzMiORGCP2WLVsUaVAlH6MyHyrXq+RvnPnvAvUOVQTemAioxH7xxk0l9ouHvUrsFxF7tes3BgIitano6IXMLUx4rGjw5UkWRutfWRW0kmAp8pChoSEkkv/rX/+aPYcOkkqlcFgt2K02ktEEsWgUnSL0gPaOOlrbO+joXKpUOx0cGaZ/pI9cURx4rLzt4ncrVUy/891vEZufwqqH89f6OW9FC7VuC85GG8mIkTXLNrBz5+P09B+gqLGzc08Io9HEz+//B9pa7MQDIzQ2dPDU7/bxzX+9l5p2Pwa3FlNawzP75hS7y9NSnBzvfudGmuwNxGxGTuw+zHx4itp6F+1dzfj8tXg9dQz0z1DI67jo+ut5+sH7KOQTaPV5wsFZJeIu5Py73/0u37v7YalFxaH9L1BT7SYTm0enydHaWM/A4Cme3jVKIhrB7/czPDRAja9akTGVCmVaW1txV5kV+c7QwAiB+QitzS20tjUSjYWIR8L0jc+RzmWJRrOkUjqSST2akgZvlZVcIYYzF6d1jR1TjYMnn5hmZEDkNQ60ZgfR3NTLiwoNhWwZWcLp9VrKWiM+fxNOt49IaExZYFRqHYj0RixOxfVG5snCOVFJmBUZTiXZ9o3xDlDvUkXgjYmASuwXb9xUYr942KvEfhGxV7t+6yCwcAEgPwsRlCjv/v37FdvLxx9/nOnpaSWZUiK8cow0IbES2ReJR1tbm5KIKYuGyclJGhsbFZeV888/X0nWvOuuu/jP//xP5Twhj0Iur9lkoLXOR4OQfD1YTFYiySL7jg5wrH+E6647l5s/chmZ5BhmWwdf+7v7+F8/ep5rLl9KrjxO1r2cnU/v58YrO+luqGag5xgr1rSx/Ox2MGXwO95OLl9mYmKSaGwODBl81Q4OHj5MV+cyrrzxnXz6E5/ilps+wPr153Fy/yFSsST9vaf44X/+gp888kWmp+eYHJ1m1YrVlMVhhjJVPhdzMzP89tHdysJlfnaOwOzcaTtJnY5lS5YqGAVCot0fQ6st4XRYEa17IBBifHwCndZAMp5lLhAhni8p9WCT2ZxCzu1WM6Vinlp3ExOzQQamwsyE06TyGkXPL7438q84Bwk5rzSRz4htpezUiKWp3Nvo6CjNzc18/OMfVyL14mFfKTr11pnh6pOqCJx5CKjEfvHGRCX2i4e9SuwXEXu167cOAguJvTx1xQ5ToroSsRepztatW3n00Uc5ePCg4poiybYSDZZjheDL34RYCpkUIikFsIaHhxW/9BtvvJGLL75YIaHizPO+971PIZ/lfJ6OJh/nru3kws1LFWedU6cO0t7ZQr5YQJvS0bXCQNtSF88+1cc/f/EZDNoG1p9TTZKDPLNdRzBQ4B2Xd7BiSSvB2RlMZnD5jTS0VWPQZ2hq7Ka5cRmxeJYTJ3qoqW1iz84j6HUObrzGx5e+8j1ufPcHufTa9xFP5sGop6QvMDjSS3JmiumpWWKRCJdcfAFGHaTTUVxuM+HQHI8/fZhELK4sbtKJpLK4mZ+bVZ4zlUgSi2dwu524PU6mpiYxWcyKjj8WTREOR4hmJN9Vp8hmlCi59nTlYIvJrNhOHjk+yWwoznggSSQNCqcXf3pKiutNJTlWxkF2DWTBJAsyuaYsMiRn4rLLLlMcji644ALlmpXxlXusSLXeOjNdfVIVgTMHAZXYL95YqMR+8bBXif0iYq92/dZBYGHi7R96atFbC8EXRxWR6dx///088sgjSqReiL2QSiGXExMTSuKlkFQhl8uXL1eScYXwyrlCLD/1qU8p5FP0/Q8++gJf+fzfYrJoKKSinHtWEy21VrpbfaxbvYxyNKbIYgzmEpHkBCarEFcjO58b47kd09TXeVm9fgnpbIiRkWGWdS9Fb9AxOTXIpk1rqGqcoK1lBTXV7Rw4cIKBgWH+5z+K3WWMnuNjOEop7nvwx2w4dwmbLzoLjclASevCaGnEbq/H7/QRn5vhxLHD+Hx2UskgVitU+52Mjgzw8KMHMOr0Lxd90tNQX8e2bVuV3QrJSajy1ii7H1a7jUAwRLFYJpUpkskWSSUzaFw+Cikp/gWlTFKxwuzqXk6+pOP53Xvom8kTTxeJZ0CK+Yp3PqUyGkoIvZdYvZB5WTzJ4kL6EtxlZ0WKT0mC7A033KDUJZC2cJwXJl6/dWa6+qQqAmcOAiqxX7yxUIn94mGvEvtFxF7t+q2FgJC+CvGr2B0KqZaEy4WkUIj77OysQuIlgi9a/J6eHuU4ScYUgi+LAIkWS5PIsXytXLlSeV1IvRDRv/zLv2R0ZpRPf/Yf2LzlfB5/5El0xSJei5FMYIobrr2KZUvKFPOgLWsxGjR0tDAOhmYAABhmSURBVDbQ13uc0eFeDHoNtd4tHDt1iNnoFHavm7r6dqXAVDIWQq8ponfkcDq9LFu6kmQmSm/fYW794M2KFIaykUtv+AaZYD/hyHFe2v8I+XSINcvX4zI3kI6X0DkayeUzTI4NU1/vI5eJ43AYsNvNHDt6iP37x0jEojQ01il2l0ajTnHJsVhNtLe3YtRblIRkrc6IOMvni2JzmUCjM2I2WynripQKWQrxGF6nC19tA+OzCfYd62cunGQiCkplAbEv1RlOy3AK+d8Te7PNhs/nU/oUQi+7JVKPQBZQt956K3fccYfyesXlSHZVZCzkd7WpCKgILC4CKrFfPPxVYr942KvEfhGxV7t+8yPwykh9pahVxQf/j/mZi9NKIBBQZDo/+tGP2Lt3rwKaEEuReYiUR7TeFdtNie53dXUpnuoiBXn+6ae58NJNfPnr/87qDWezb18PX/jsZ9m9fSt6CmixUO3V85Hb3kZ9TQqPNYPHaMdna6OtbjW/fugnlA1ZtNYyJYNOSULNZ8BptVDMpZgK6dCgU6LakeQMNmeeOz5xG729PWQyOZpXrcdpraHG1YlV52Z+cpyB/hdIJPqorbPgrN3A2NgIk+OjbFh/FppyiWK+oJDlSCjMow9vU4o6ieQom89isZgUUl9TU6O40ISCMebm5jGZ7cwHI4rLkJB8p9NNsayhmDxdFKy7oxu9ycn2vUc40jdLpGAmHM+D5rS7EToR3kgl3rzC9A16sJkt2N2e37vaVCoKL1u2jA9+8IMKsV9odVqZzYJ7JUH2zT/D1SdUEThzEVCJ/eKNjUrsFw97ldgvIvZq129+BCpuOH+MwAsSQsolgi8acJHRVCL58vdKMq3o7//jP/6D3/72t4oURKLIEp0Xr3Sx0BQSKz/LayLP2dixhAPHTjIRCGBxugiG5vjwHR/hqisv5qb3vodNF69h8FiMuYkEXkOe669uZc1yO50NzURm88zNjfDJT32UbD7E4cMH0ZSNxKJJotEopWKGosFLPJZBr7Nid1pIpaMUyTE0OMHZG87hogt9GA3VzM6Ixr0Gt78RZ3sD2dAI+w/upJwLEItHiIUjbN60Eb1GJ7W4sNvdjI2M8exTO5TFi8lqUYo/CSbLV6zg+PHjClaReIFkMoXJaCEQiGAymhXsdHqtsqvhs+mpb25lLpRm50snGJyKEy0YSWS0UNaBLit2Ri+H7UVLAxJsd9odOJw2cvmi0o/cg/S9Zs0aReokScwyJrK7ImOw0Ke+svtyeiNA/e/tzf8uV5/wTEVAJfaLNzLqJ9/iYa8S+0XEXu1aRUDIoVKoSqNRdNuvbBWdthwnRFUSaqWJJ7446fzqV7/ixRdfVMisyHBEAiLkXqQ8irtO0UxTYyN19TVEo1LRdhRvtVvxeX/f+97DVVfdRv/gCW666QKGB0KYS6d57hUXb8DjLVDn9bG8uwGvrcTStkZsJhvzgRC5cp6h0T7FCz6f1ZKI5xUSLNF0k8VGKJhEp7GjLUTo6G7EV+embUkb8VQWtG56e6e4//6H+e7PvgmJKD1HDyhSoHg0hNftweut4sSx42x9fDter4+SUsJL8goMlMoaAoGgklBcNHiIRKKY9GbFD9/nrSKfTVGQCrxWM81tq9m2cy9HB6eIZHUEYzklOdZgNJLP5UCvOf3AEq/XahQcDQaTMhayIyKYSw6DEPurr76az33uc0qFW+lbFlCV9odI/h/Lq1Bnv4qAisDri4BK7F9ffP+7q6vEfvGwV4n9ImKvdv3WQeCV+vrK74LAQj22RIAVkqk7LW+RtlCHX3ldiGaF7G/fvl2xuXzhhRd+H8WXaqii957IJiAaQWc0YSiVWLlsJUatlRf2v4RBb6Wz28M/fO4L3HLTbUjXd3z877n7J98Hoohxe6PDxsXnraXalKPV58ai05ErFzn7vI3UNlWTnOsjFsuRiKfJ5tKUtFmlMJROb1LIfkLfQDodJjg3zNL2WprrXJx7wTlk5mf46le+xj9853GisQDDQ8epr3crBarMJr1SAEosMXuODDM/H8RssSqyG7PNTiKZYW42gNlqo2c0gsNqo7rKTzIRw2UzUy6kcdgNtLQ28OCz/fSPzTEWyFKWqreK3CaHkRIWDURPO1si3pYuh1WR8AjumWxewU+i9ELgxcry9ttvV4j/whoFMh5y/MKIvSrFeeu8r9UnPbMRUIn94o2PSuwXD3uV2C8i9mrXKgJ/LgKVqLAQzJMnT/LLX/5S+RoZGVGSOCXaLAsHIanimlNx1BGNuiSCjo2NKQsEWQiIXaPIesTlRXTtGzduZD6UhFKBuiova5a10dnowWlJYdansFlLSlErKRTlcjkIBQOEwnOKlEWv0yiOPppSWomOpzMpguEIOr0Zu81DKJRieHicf/r2pzl18iR9Pac4+6wNZFIZjFod/iqfIi16cfturDYbmVKJqWCQcCpLUWskkYNQNEGNthmDMUupGKFQiOGp8lLb0MnMfI69+45zZLqsONlU2kJP+oULKrERFQIv+Ih2X3AVUr927Vr++q//miuvvFIh8BXS/soF2Z87jur5KgIqAq89Aiqxf+0x/VOvqBL7PxWp1+G4svwPpjYVARWBNyQCFaJZiRyLfESI6QMPPMA999zDvn37FDJa0YjLQ4q8pEJ2xcJRLDOF+MvCQK7zyU9+kjvvvFPxw//8P3+ZcCAMOSnvVKLKYaa5zsOSrjpaW+oxFSNKQalqv5elnW3U1Hgo5tPEoiFy6ZQS3RZZS5kiqUxGKWZVQkcuC8lkhrYuv3J/kqy6YcN6ouEA6VSM5sZ6xV5zxxMvojWayJS1zIdTTM5HiSdkR8CC1WLHZsgTi4ex2U34q2tJZEr0D80zOBphPphiJl36fYEpxdd/wcedPKtE4EXeJPdQqSosCx2x09yyZQuf+cxn6OzsVObGKyP1crzqU/+GfNuoN/0WQUAl9os30CqxXzzs1Yj9ImKvdq0i8Oci8MqKtkqU/GVpiBBPkec8/PDD/OY3v2F8fFxxcZFIdEXbL0m2FX1/S0uLQnIlMVaceOQ7ZrCa7VhMdopZiMdilEp5TEY9XredNS0mamuqcDvM6MlR7bGytKuZlgY/JqOObDqrkOZiuaiQ+3QmQyKRUmwpK6Q4m01js5tZv3YFTpeZQjGN1efixEv72bO1B63JRiyvZXw2ynwwgbaox22xYTWZiZdPYba4cLnrSWcMHDkxwfHeKQKRHNmyjiIvu94sAFpkMxKtFwzkeWVxIwsbuU+J3MtuxnXXXff/s7KURYAcI8dKk99lsaQ2FQEVgTMXAZXYL97YqMR+8bBXif0iYq92rSLwWiAgGnxpFRedSjJuhXhKhL6vr4/nn3+eJ598UoniS1RfSL4QWSHwQvAr15DriExn6dKlDAz2kEnnSaYK5LJFylqdQmgVopvPYCzEMBu1NNdVsaSjntoqGxZDAa/diNfj5KzlXaTTSfKFNHq9Do22iBD5Urmo6NJz6QL5Qhaj0YDb68LuMCs1ojo7Oxgc7GfX1l7GZgMMTwdIl7S4nF68djvGQoFCOkHJV0SrdRKJajjeO8/JvllSBT1lg5FMJgtlubZRud+Ks1Claqw8vxB82b0QyZJE7yVSL7sVUsm3srshkqaFTa4lXxW8X4sxVK+hIqAi8NojoBL71x7TP/WKKrH/U5F6HY5TpTivA6jqJVUEFgGBShReyGolGi5R6Epip7w+OTnJSy+9xFNPPaW46UgRLDleSKoQfFkECBGWxYGcd866jYpEJZXJEU8mSGaSCqFPZZKnCXvJCYWsCFXwuEy4bXrcNh3tLXV0tbdiK87h9jipr6umtsaLw2akXE6TTkZJJaPYzWYSqTS5nETE82h1BowGi+LFPz07xxOPvkAik0ZnseD2VaPTaYhH5iln0zisRkqeLg4d6uV4zzSBeIl4Tu5EMpJLUC5B4XQickVbLxF3eVbZpRAiLxaa4nIjOx2bN2/my1/+MuJTLzgsJPSCQUXSJJcXLBUJkUESctWmIqAicCYioBL7xRsVldgvHvZqxH4RsVe7VhH4cxEQAlohqkI2F7qzCGkVqUnFQUf6qrwuJF6kOffff79C8qWqq5wvBLYiU1EWCoksFqNFqfzq8rrQ6ctkcimSqSjJTIrRyTI2txO9DqLBOSikMZl0+L1upZjU8lYLVR43Po8Tu0mDx66nsd5NQ60Lp0TnS2nS6QypVIZspkg+V0KjMWC3OZmamqaIRNU1pDNxwtEA+VIRk9WGVm8mXyjxyHPT9PWPMBvKUtYbKZTFvTIHUvhV/mcpnPaSl+cSIu/3n9b0CzYVyZIk/95yyy18+MMfVgpjyeuysBFcK9p7+S54VIqCCZaqneWfO3vV81UEXl8EVGL/+uL7311dJfaLh71K7BcRe7VrFYHXGoGKn3rFE3+hBn9hguhCYioEX6L3zzzzjPIlUXyRqZwuduVV9PaZTEpxuhH9uctuU6QoIgFqWbKKqakpRcojxFn6C80HyKTTyqNp9QUaamvoaKqlodqJ32XA59JSZddhNJao9buoqqrC6bBhMuiYmZmikMtjNOgVcl3UWdGUspBPY9Dpsbv8BJJaHt1+kEeffoHxuZfrTJlMZHMlCvnTmnqRv5fEOVSjVZ5F7kvuT6RHIkOSe5fqvR0dHXz0ox/lpptuUs4THb0shF5ZcKoyTq+M3L/W46deT0VAReC1Q0Al9q8dlv+nV1KJ/f8pYq/h8aoU5zUEU72UisAiILDQI38hAV14KwutHYXkSrRavipJoEKi4/G4YjEp5H737t1IldtIPonZaMJksiAZr4logmKhrBSEksJRXW1OHG4Xep2ZYCjMbDBCOlOgWCyRK5QIBsQuU4zis3jtBtprHHQ2ummtd+HzWDGYSpjNeqwWI13t9ZiMJTweC4l4iGg4SKJgppCOUeOwUeP1c6o/wD2P7GX74VniZRclfYZUOkuuJKH6lyvHavQY0FMWZm/UKvkC0io7EqKpl8i82HmK9EYq9ArpF7Ivi4DKsRWMhOwL0a/kLKiJs4swydUuVQReBQIqsX8VoL1Gp6jE/jUC8tVcRiX2rwY19RwVgTcXAhXSW9Gjnzp1iiNHjvDb3/6WQ4cOMTQ0pJBbiXiLHEXIriwEhPyK3EckLk1NTUr0XRYJ4o8vOwGVRNuFFptyHUlSFc/8ZTVxqrxOqpxWrNoiDrOWBp+TpjofbqeNUq4fs72B8ZCWp3YO8PTuHgan4kQykrybJ5M+XSCqYmO5sFiULGaEwFeSZmXHQsi7aOrf//73KwWnZAdCbSoCKgJvTgRUYr9446oS+8XDXpXiLCL2atcqAouNwEKpjiSQChmuaPIrkpX9+/cj1W337NnDsWPHFEIvkW1JRK1IcoToy7kul0sh7ELcheRLsq5IeeRa0oRYB4NB5TxpHgs01Hhpb/FT73dQ5dDjsmqwmjUY9SU2LvcRiJXpGYqy5/AkB0/NMDmfIpmHsgZMRpOyyJAmCw5ZVEgTQi8Fp6SvhYnEK1asUGws3/GOd/w+Or/YY6D2ryKgIvD6IKAS+9cH1z/lqiqx/1NQep2OUSP2rxOw6mVVBN4ACAgpFhlKpS0k+pW/STRcCHl/f78i09m2bRuHDx9WtPXiHFPxhZeFQfplbb3YR0o0XL6kiq1cV46X6rcSVRcCLgm8p/l+EQ1panwWutpqaGv0UF1lx2rWs7TBzP/X3tm0VnVFYXjdfGoHUlvpwFQrGWjaEuigAR0UwYFTQXGo/gAFQfBv+A+cCOpAcGR0IkggIARa2lSoKZa0JVZitY0mMTe3956UZ8Gyp0H0Yjwsc+97IORr373Pec4ZvPs97177/s9/2NT0b/bL78/tyVLNlhs1a62ZsbOex23MXKQzIaFfBD2TDvrnO+fFcejQITt79qyNjY3574rUbIIHVKcoAhsgIGG/AXgb/KiE/QYBbuTjEvYboafPisDmJhD5/PUZfERvVJJB/COYEc+IeBx4auLfuXPHozoIaP5PTIc2iHuccj5Pe4T2vn37/ItxHjx4YLOzs14/vhj42FaWl6z+YtGsuWw1K6yvZrZraJvt+nSnffP1Hvtp5lf77sdZezi/av+s9Vhv76AVtmaFbyi1xd8gcPCGgDx9vEVgLCJATCxOnDjh0RveJpRLgG7uu6ezFwEReB0BCfu850PCPo+9ojiJ7DW0CLwPBBDgiOHyjqycF8J4vQjG/Y6KO4j5mZkZu3nzpl29etVd/HDPEfOI/EePHrnAj020yLfjmCPAEeTf/vC9TwSauOpFzSvi1JfrvoFVj/XYyMhH9myxbn/+tWQvVgqr9fTb4MBWnwA0GqvWKlY938+5cv70y4SByUbEgthw6vDhw16+MhbHqlTl+/Dk6RxEoFoCEvbV8n3tpCpvaI0sx17PgAiIQJlAOY5TXlRbbhO14IncIPQpd4mDf+XKFbt9+7ZHbojGILoXFhbc0Y+Nr5gc4K5TjWZs7HN7/PiJPZybt4WnbFpFnKdh9ZWGNZuF1VvPPHIzuOUDW6v1eYxngHKUVng9y0bR8s2sEPXUpo84EKUsqXpz/vx5X9TLRIODNjj4HLxV4Dx0iIAIdCYBCfu8+yrHPo+9HPtE9hpaBLIJlB34OJeI55Q3vEJQc+Culzdp4m+I/NiFFQHPAls2vrpx44ZRXYcMP0464ptoDF+xyNVaLdvz2W4b+fILz8M/efq3L7hFgNcbq76BbK23z3r7BlzUU0+/sbpiW/v7vPb9yOhXXrEH9z8W81Kl5+jRo77hFKJ+fU16roFrLO8sm30fNL4IiMC7JyBh/+6ZttujhH27pCpoJ8e+AqjqUgQ2GYEQ57jskbePhbXEdKKMZJSV5DuTAtpHffey089nEOeI+2vXrtmtW7ecCM45WXyiOXwtLRZWszWr9RQ2uLXfPtyxzbZv32bW27KVlWVbe95vz5YWrVm0rK+/34oW5XBatvOTHTa8Z7fdn33okwreBnC+RH3OnDnjO8nGwf851gv89QuHN9kt0+mKgAi8gYCEfd4jImGfx16OfSJ7DS0C3UAAkX/37l27ePGijY+Pe0yHvDtCG5cdtz0q14STPzQ0ZHv37nXxPz8//3IxLrl5Slny1gDnP6rwwPHAgQN2+vRp279/v2Plf5Gp7wbOukYREIH/E5Cwz3siJOzz2EvYJ7LX0CLQDQQQ5whxhDyLaS9fvuxZfHa5xU0nEoPrj4OOwOdtQLjsOPwIfAQ//VDVhokC/eDS8zNtjh075pVvcOxpG7Xru4GvrlEERODVBCTs854MCfs89hL2iew1tAh0OoGyyGaTKvL2iG5ceHa2vXDhgt27d8+FOm48Ih8HH5GP287CWw6y8jj19EFUCMefn3H2cemPHDnifUe1m4gKlWv0dzprXZ8IiIAc+/flGZCwT7wTytgnwtfQItDhBF61ODcumbKURHEmJyd9sS2bX83NzXmeH+Ee2X3aEauh0g0bXhHBYQIwOjpqJ0+etIMHD76suMOkgax/TAw6HK8uTwRE4DUE5NjnPR4S9nns5dgnstfQItANBLxOfbPpi2Y5omZ+VNoJBmTvWWx76dIlm56edmcexz8WvVLtBlef7+wie+rUKRseHnbRzyQg4jeK4nTDU6VrFIE3E5CwfzOjqlpI2FdFto1+5di3AUlNREAE3opAeYMrnPQoi0lnRGn4HbFOdAYnHgefY2JiwqvpUDqTkpn8D8ee3WuJ3Rw/ftxr0JdFPAKfyUDEb1T15q1umT4kAh1DQMI+71ZK2Oexl2OfyF5Di0CnE2DjKha5Eq2Jo1wWM/6Gi4/Ix3kPhx7RTg5/amrKrl+/7qL/3LlzHr2hDxbTIuKjfTn2Q04/3hB0OmNdnwiIwKsJSNjnPRkS9nnsJewT2WtoEegWAoh2ojdRIz92tOX3EPoRzVlfd56MfUwQEPflSQL8Iq7D53H+YwwmC5HT7xbOuk4REIH/CEjY5z0NEvZ57CXsE9lraBEQAREQAREQgWoISNhXw7WdXiXs26FUURtl7CsCq25FQAREQAREQATSCEjYp6E3Cfs89nLsE9lraBEQAREQAREQgWoISNhXw7WdXiXs26FUURs59hWBVbciIAIiIAIiIAJpBCTs09DLsc9Db3LsM+FrbBEQAREQAREQgUoISNhXgrWtTuXYt4WpmkZy7Kvhql5FQAREQAREQATyCEjYJ7LPG1ojS9jrGRABERABERABEeg0AhL2eXdUjn0ee0VxEtlraBEQAREQAREQgWoISNhXw7WdXiXs26FUURs59hWBVbciIAIiIAIiIAJpBCTs09Br8Wweei2ezWSvsUVABERABERABKohIGFfDdd2ev0XEE9Fr47Ea0I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vYAAAGqCAYAAABgRQAxAAAgAElEQVR4XuydB5Qc1ZWwv+rq3D3Tk3PQSKMIiigihBAgEIhkko0QGLMGbAM2zovt3d9hHRbj8DtgnMAmmIxJFlmRJFAWylmjybm7p1Ol/1SNZOP9d49Zz45KXu47Z86MmK66Nd8rur++fd99CjJcI2BZluVacAksBISAEBACQkAICIFhIKAoijIMp5VTvg8CAv59QBquh4jYDxdZOa8QEAJCQAgIASHgFgERe7fIg4i9e+wRsXcRvoQWAkJACAgBISAEhoWAiP2wYH1fJxWxf1+YhudBIvbDw1XOKgSEgBAQAkJACLhHQMTeRfbuhZbIIvZyDwgBISAEhIAQEAL/2wiI2Ls3o5Kxd4+9lOK4yF5CCwEhIASEgBAQAsNDQMR+eLi+n7OK2L8fSsP0GMnYDxNYOa0QEAJCQAgIASHgGgERe9fQy+JZ99AjGXs34UtsISAEhIAQEAJCYFgIiNgPC9b3dVLJ2L8vTMPzIMnYDw9XOasQOC4ErCxYASeUrmt4/b6jYU10cwBLz8Prs0DJohs5vGqUdBa8AQ+aDhHvcblKCSIEhIAQOO4EROyPO/I/BxSxd4+9ZOxdZC+hhcCQCeiDZ7DUAVBSQDGZhAd727lwfhosP6A6/84a4LO938qBAar9u2PvA4Z8IXICISAEhMCJRUDE3r35ELF3j72IvYvsJbQQGDIBwwTFg25/85rkjARBNYyW9WErPezCMkpIZgsI5au249PX3UpJUQGYXlDF7Ic8B3ICISAETkgCIvbuTYuIvXvsRexdZC+hhcBQCWhGG16lAtOCpNaP1zdARC0EUqQT20nvXMYbmw5ywXVfBd8oDEJgQbynh8KiACiRoV6CHC8EhIAQOCEJiNi7Ny0i9u6xF7F3kb2EFgJDJWAygJaO4A3ZZ9qPSjkkIuB/DT3wRfb9/gAZr59g1TTyay6mov7DmN4wlgeyWi8Rn/0mQIYQEAJC4H8fARF79+ZUxN499iL2LrKX0EJgyARMSBtdBH1eFLMAcjoEX4P0g+zceC8VnSZKOMY7O+PsbC7hzAu/xejJl6JGizEx8CKrZ4c8B3ICISAETkgCIvbuTYuIvXvsRexdZC+hhcCQCZiApxnTKsXq9rPunXuZPP3XDLRsZvXDXqbNiJNNh1n7dor2OEyZN4/ShhmMGHsZocgU/LHwkC9BTiAEhIAQOBEJiNi7Nysi9u6xF7F3kb2EFgJDJWCYWVQlAFlb8JN8/5szGF29k3ASUk0w68oQv/1xmpMbxtDUupsBH0ydV0Fp9ceYdup3IG+oVyDHCwEhIAROTAIi9u7Ni4i9e+xF7F1kL6GFwFAJZPV+FK+KQhSf2clrD1yJ0b2NLRs7GXdKFY+/1EL7wRgVRWGqS1MoWo5oqYcLlvwTjXO+CuEYds9LU/dgKqB67HaYYOjgtRvm2P+WIQSEgBD4ByQgYu/epInYu8dexN5F9hJaCAyVgJYFJZAlk80SVQ6x6rEb2LRiLa1N0NwLze2DrewLKn0kUxrFEZh0Epy5cARjxk1HKfo3YoVlKN4IuqHi9anOJSmYYBmgSDvMoc6RHC8EhIA7BETs3eE++BoiwzUCsvOsa+glsBAYOoEcZBjA79fxcIDH77qK5U/tpPkwpKwo23b7ydmdc4I+BjJJThnvp6Ewx6gqqKmB+nl3Mee0+RSW1TmZewsVHRPFMjFNHb8aHfo1yhmEgBAQAi4QELF3AfrRkCL27rGXjL2L7CW0EBgygRzgz2KQQzVbeeSXN/PrH71CrOhklq19l3AgDysvQW8P+C24/LwyMu0dVOYVU1mXIjT2Js5YcDYnT52J4g2RNSxU1Yff68djC750zRnyFMkJhIAQcIeAiL073CVj7x53J7Jk7F2eAAkvBIZCIGtAYICU5iOsevnlv9/I2QvO5wd3P8cv/nAfJRP8VJcHObg+zqwRRVx1aRFvrdrLtGmLmXHG6UxdcBP47D1qffbWtXZ5vV2Eg2LX2Rvgk26YQ5kdOVYICAEXCYjYuwdfMvbusRexd5G9hBYCQyagp9DVJChlWEkgexhfQRGJnJezrl7AgS6D6vxyrCMDXHvOJD50Xozv3/kdZs2/letuu3NwtawH0qkMpuIhHPY7Uj9o97J4dsjzIycQAkLANQIi9q6hlxp799BLxt5N9hJbCAyZgAHd6SPkRWvQkxC2+1wqPlJKgBu/+UnWrt9CwColaOW4fOEUbl36Yf7w+59RUTeGCy/7LJbhRfGAdTS9Yn/TcwaKDqpfRSpxhjxDcgIhIARcIiBi7xJ4WTzrHng7spTiuMtfoguBoRDIxcGTr2Hgwy6oUfQWMjkvWriMD31mKQd3r8IfHoem9FIai3Hv95ZR7DXAbKYkfzSmBxQVTMvEMDT8XtVpd/nnL1VqcYYyP3KsEBAC7hEQsXeRvXuhJbKIvdwDQuDEJmAYBh6PB0VR0HUdVVWdn+1h70tl/5TLZIkGfWi5DF6/BwOT79zxbR587TnCwSCF0WJG143i9s/dTkV+OYrlwdB0DDVLSA1gaBoBX9DJ1nt9gy0u7Rp78foT+96QqxMCQuC/JiBi797dITX27rGXjL2L7CW0EPhbBGyRt4fX+5fMuWXZKXXQNA3PgI43Lwymjp2yb+ptJ6VkUfODPPPCn1izYjlBf4hQIOSU15wx5wwszcCv+vF7A3hDHmKRKGFfkJPHnkTIFwL7TYMdwn5mlmfnvzVF8nshIAROUAIi9u5NjLx0uMdexN5F9hJaCLwfAqZpOhn7wSy64WTs/zws05HvnJ4loQ2wZsNbvLZxLa29nRxuP4LWk8KnegkGw/R191BUUEyir59oOI9AIMBAOkVA9TGyuo7rlixl2sSpqHgx9MGYdpmODCEgBITAPyIBEXv3Zk3E3j32IvYuspfQQuD9ELAz9Mey9LbY+46WymQyGRJBFQuTAy17eObJJ3jx+WW0NB8hHu9jIJUCU3VqatT8KIahE4pGyeVyRCIhJ+MfDESJBIJMGnsyX7j5M8ybORevvUlVbrD8x+OVp+f3M0fyGCEgBE48AiL27s2JvHK4x17E3kX2EloIvB8C762xP/b4eDxOW1sbT21dwZtvvs6GdevpaG+lpqKChrp6jFzWqce3vGHS2Ywj8opXJRj0g0fBH/STSqVIxDMURvIYO2I0H7vyaiY0jsFnZ+w1E9Uu/5Fn5/czRfIYISAETkACIvbuTYq8dLjHXsTeRfYSWgi8HwK22NuLZY+V49jH2Fn31tZWuvtaCRflUVVb5yyk3d60k7Ub17Hv8EHnmPjBDuextszreo6srmFYJoGAH900yKY0PDqUFxbz0SuvZtaU6cTC+WANlv6I2L+fGZLHCAEhcCISELF3b1ZE7N1jL2LvInsJLQTeD4FjpTjHau2PCf7AwABen4HXH6Ar3c/TryzjlTWr6EvESeeyHDp0iJhHxcByym5yOY1MNjtY1qN6nAW5BZEYRjZHTWkVt9z4Kc45/UwioajdBxfLVFDsDaxkCAEhIAT+AQmI2Ls3aSL27rEXsXeRvYQWAn+LwHsXztqPPbZ41hb1np4eXnz3dZavfJW1a9c6i2R99m5TWZ28QIh0IkmPJ4GlKGQyOSeUqnqdzH8uO9g20+6IE8vLZ/rEqdx6482MqhnhSH0up+MPBGTr2b81QfJ7ISAETlgCIvbuTY2IvXvsRexdZC+hhcDfImBn14/1rD/2WPu/2fXztvR/73c/4WDTQdo7W+js7SAajZKOp/DhIzeQJWka9Pf3Y5mmk6EfiCfs3agoLS0lGo6Qr/u4/PLLWbhwIfX1DXhQ8GD3yQcjq6GGBnvayxACQkAI/KMRELF3b8ZE7N1jL2LvInsJLQT+FoH/SuztzL39u5wPXlz5ImveWs2Rlia6enswchqJ3gG0jEZ/IkFVVRUtR46QSCQojBXQ3d1NSWERF110EZectZhx48ZRUVHx19n5wVb5UmP/tyZIfi8EhMAJS0DE3r2pEbF3j72IvYvsJbQQ+FsE/iuxP1Z3b9fA27vMNrUfYee+nbyzfh3rN21k2Z9ecHacTXR1w2AVzuDwwdy5p/KZz3yGs888k8JQkfOf7ew/dr7eLtvJavj9fuzW+fLk/LdmSH4vBITAiUpAxN69mZHXDvfYi9i7yF5CC4H3S+BYH3v78X9VmmP7uD08kDFzTjObvU37ueOHP2D9+vWcNK6RKVOmcPDgQda+8SYdHR2UlZVx7rnnMmPGDM6bu4i8vDy0XA6P4kX1eZ1NZ+3T2t//st/t+71SeZwQEAJC4MQgIGLv3jyI2LvHXsTeRfYSWgi8XwL/pdjrYGSyqOGAI/cpPcPeloPs2LOL9u52onlBZ4fZRx55hGXLlmEMZCmqreC0006jurqaGy7+GFNOmjiYmT/a4tKy6+uPyr3//V6gPE4ICAEhcIIRELF3b0JE7N1jL2LvInsJLQSGTOBoxj6byqApFv5IgLVb32btlrdRfB40U3cWyj7xxydpb29n/PjxJAaSTtiCggIunHkei84+h4jqR7c75SgKhuLBUj3Ygh+wV9HKEAJCQAj8AxIQsXdv0uSVwz32IvYuspfQQmCoBOzNp+x6+JxmoHgVBvQ0L655idaeFqejTUD1E83Pd0pwPF6Vw4cPs2vPbgoLC+nu6+WMifO58kOXUV1Qike38KjqYA2OZzBrrw71AuV4ISAEhIBLBETsXQIvfRfcA29Htt77Gb+7lyLRhYAQ+G8QsP/XNRR78yndaWXZ0tbKxz7xMXS/wa1fuIW+dB9Bw0d9fT2PP/kknd1dNDY20trRTjaXw+fzETJjXPuRJZw0agwR/Ch2H3ynX76J4vXYG9bKEAJCQAj8QxIQsXdv2uSlwz32IvYuspfQQmDIBCzQ9Cy6arJu63q+/PWvMmLMSJZ8dClHWprxhENMbxjL688v59Of/iy/fPIBNu59l86OFgqDIVQlypSxJ3P9JUvx5Cy8Hp+Trc/pGVS/H8O0UD0qpjG4oZWCgq5pzpsCe9jNdBz5f097TNNuxakqoNgd8d//sDvz2AuDjy0OPrYZ1/s/gzxSCAgBIfAXAiL27t0NIvbusRexd5G9hBYCQyZgC7UCOhpt/V18+wffIVZWyDkXnEd7Zwe+UIi5J09ly+vrWHTm+Vx12/XUTBhJe2szqqGhWGHG1Tfy4fMvpSZWgcczqOLHxN46KvYWliP1TjbfNAZl3zJRj2b49Zzm1OcrXi+Grjtir3jUvyn29g669qcNtszbIm8Pe2dc+9//WavPIfOSEwgBIfCBISBi795Ui9i7x17E3kX2EloIDJmAaTkp86yZs42YB/74IJ3xbibNmEJfvB8dmDVhEv3tPcyaOJNQfREf+9QNpNIJ7MaWhqFSWVjG2TPnc8b001COdcaxU/Eqf/63I/Oqim4ajrDb7yfS2TThQMhO8DtZfMUCr53JVyCr5fD6/H9T7O0ddG2xPzZE5od8R8gJhIAQOEpAxN69W0HE3j32IvYuspfQQmCoBAxNd3rP2yJtf3976zpWvr2GEWNGEE/HURUvtZXVlOQVMX/+AlIdfcy/8nyqayspKSkikcmQpwY5acQ4PnrZNQTwYZfSOItoFRPMwV2qLLtMRvWQ1uzafD8ZI8e6deuob6ijtqzKyeUb9kJeX3DwEwTTwJb2oD/wd/+JdmmOnb2XIQSEgBD4ewiI2P891P5njhGx/5/h+HedRRbP/l3Y5CAhcIIQGNwx1h52Fr0j3s1jzz1GRX0F8VySwlA+4bw8amvqWfLhpWxe9SYFIypYcM6Z1I6sI60P4NE8lOWVcv2V11JXWoP9ZsHn9eGU32gG+I5m1I/2t7fjHGpp4sknn6SospCFZ55NVWEZmBZaNkcoFPnz9byfJ3c7S39M4o/V1x/7b/anBDKEgBAQAn8PARH7v4fa/8wx7+e5/38mkpzl/yMgYi83hRD4xyVgYWI5C1g9WNZggn35W8vxxXz0Z+L4TZVgfh7lNfXcdP2NvPbiK5DSWHDpedSOaSC/LISVg5AZ4PwF5zHjpGlEfKE/19M7J1UUp57elm/V63V2pe1L9PPqq6/y1IpnOP/cRSxeeB75vojz7sIu5/nvZNptibe//jvH/OPOmFy5EBACx4uAiP3xIv3/xxGxd4+9lOK4yF5CC4GhErDQMXTwql5s47ZUaO5tpaWvmc5EB3pfFjUWpaCyiq99+atsWvkm/c0djJg6nvHTJ9E4uQ6PBlYaTm44iQvOOp+KglKnXt75FODos3NOyzn/9vv+shdtd083X/3J1wmoAU6fNYfzzlxE2Gu/KfA43XLsxbA+338v424fc6zuXrL1Q7075Hgh8MEmIGLv3vyL2LvHXsTeRfYSWggMlYAt9rbNK6bdXtKphkFXdTbs20BLTzP+jEXG7yO/opKf/fAn7HxrI3u2bkPNDzN30QLGnTISr+XFTBoUh0tYetlVjK5pQLWN3rLIYg6+abBM51MBe2TSaWchrd3y8rE3nuWPjz1Onj/Cx6+9nhknn+K8GzhWUvO3/r73Lpa1hT6ZTJLJZJxNt6LRqPNdhhAQAkLg7yEgYv/3UPufOUbE/n+G4991FinF+buwyUFC4IQgYKGh2L1nTA+W3QLHBwOk2de+j71Ne0h2JSgoK6G0qobvfP/77Nq6i/72Tjp3HmTu7FOpWTCa4uJikskUhdEC5k6Zw3nzziVKAFJA6C9bCFq67rSztIemZfD5/ew5cJCf/uZnrHhnFQsvXMi1V13D6JJ6ImYI0hZE7Oz9Xy+Ctf9tL6616/hzhgevaq8SMLEsnfUbNrB+00YuuPBDFJWWEFb+0jHnhAAuFyEEhMA/DAERe/emSsTePfaSsXeRvYQWAkMlYJBFtW3eLq63y2dUSJNjX/te9hzei+HRaW5vp3HMOJ555jleW7Ga7pZO2vcdojC/kJkXnc7o0aPp7e2lMFZEVWE511y8hIq8crx4nJ1tVXuzKUfmDbz/obQmlU6xbMUL3P/0H9i2dwc33XADH7viGkrUGIrpJZ1JOpl9u6WlU2JzdGMr+3zZbJaAL+Ss/TVsscfk3+74Dm1tbXzjX75FcWExovVDvUPkeCHwwSUgYu/e3IvYu8dexN5F9hJaCAyVgGHlnJaWHO0/7/SQR2Nf2z72Ht7LgUQz+dEo5aVlvPjc8+zYsp1MMs3WjVvRMlmqJ4xi/vz5TqvM9ECGkkgh11y+lMaKkQQtPwQHy29ymu4scA34fU65j1M/71WdfjzbD+zg7vt/xQOPP8TkaVO57IJLqC2sdur1vceuy26HqdtZefuNgmpvSjs4TPvcWQiqtCY6ue1zn2P+7Lnc+k+3oGVyBINSijPUe0SOFwIfVAIi9u7NvIi9e+xF7F1kL6GFwFAJ2DX29mLVP/ebV0BD51DbYQ41H2Agz8LK6YwZMYKNa9/h13f9ilxGIx4fYNuWd6k+qYFp06czeuwYjhw5QmVxGdMnTGPRGedQHC4im8viVf1OOY3/WLbeEXuwO1Gm0kn84SD3P/0QP/n1XTS1HeGsM86irLCcxeeezxknz8Hv9WHvMBs4KulmznDO5w34nNp9zcqieb184yff4xe/+AX33f1bLp5/ntNG/2gnz6FikuOFgBD4ABIQsXdv0kXs3WMvYu8iewktBIZKwC5fse3X3kDK/m5nwk1Muvu76Oju5BcP3c/m9et5/aVXcLah9UFpcQn9/UlUT4CyMSWUVlYwccokpxgG3cBrqHzo3ItZcPoZBE3vn9tQ6jnDrplxJD0UCg+W/vgMp1xn9bo3+N2jD/D2hneIFsYYN3YCY0eP5jOX3UQ0GiadzhLw+1E99qJcMDXDWWCrqDq6qnCgr4XLrv4IHsXLo/fcT2WomDxvCEJSjDPUe0SOFwIfVAIi9u7NvIi9e+xF7F1kL6GFwFAJHO1K6fSZt8exzjWGaZBMJwlHYsQzSaafOo1DO/Zw9kWLyA3kWP3CcoqKK9Hys9Q3jKB2ZC11I+tpPnIEHz6sAY1IIMwnrv84U6dOJaiG7LcNzqcDlgGKvSOsAXhN0tkMhzuaefCxh1n55mrWbVrPGQvPoraujjkNU7niiisIeHwYpg6Giap4nJp7e2Qx6NPi3PmTH3PnN/+N6z55E9++/RtUxcoHz//f65Y5VJxyvBAQAv+LCIjYuzeZIvbusRexd5G9hBYCQyVgZ9lt3bZ3ibWH/fOxJ1R7bynd1DFV+PK/f4U9LQdIZTMYiRybX9/IQHcSX75KZV0VRRUlTJ4+mY6ODsL+EOteX8v+bXs4beF8pwZ/xikzWXDqArz46Ev0Eg3n4Vf9WKk0oXDYWfz6wGN/4LGnn2Dzzq2UVJURjeXRsaOZu+++m1Onz3Guy7R0LMMk6PWT03M8tGoZ7e2tPPPU02x+Zz3/8qWv8JGLr6SuvG6wxEjEfqi3iBwvBD6wBETs3Zt6EXv32IvYu8heQguBoRIwjvaXd/L11tHFqcpgbt1xfY/Opv1bue5Ln0SLQMbQKPTl0bztIG3bD1HbOIreZA+l1eXMOm2W07km3t+PlsgQ9AZ4ZcNrFObHqK8dwWUfuoy8cIytm99l8smTWDD/DMYWVjulOR6vSk+il3v/8DtWr32d5a+vZNK0KRT7Ynzzm99kXMNYsnrafqeBqetEwxGnZ/0dT97H2tWr2fvuDoxEim995f9wwzUfB8uLpYEia2eHeovI8ULgA0tAxN69qRexd4+9iL2L7CW0EBhuAnZZvf218IqF9GZ7KC4rorOti3RfBiWnkBlIY2hQUFTImGljIGrS3NZM0AzyxZu/zLjCkdx48w3Ec730a3GqxtZRf/I4ulIJgtE8rjrrEqbWjGZ8ST2WZvL2jq386Fc/463XVhM0LUaePhlF9eBBpTQc44ffvoPrrrueipH1jJkymXe2v8W2dZvpa+ti/qln8OUvfYX6snqi9qZb9o64qumU/eia5rTKzKZSBMLhQWz2RxIey/mdU6+vKIOLct/TUlNW3w73HSbnFwInLgERe/fmRsTePfYi9i6yl9BCYLgJZLIaBFRuvP0TrFy3msLiIgZ6EqS7BvBpCocOHADDQ82oUUycMxEzrNPS2YqW0JnQcDK/+84v6Uv08OO7fsjDTz2CGfZQUl/J6MmT0O0CoJzB+IoRfPisi5gwZgJvbd3Ahu1bWPHKC7y9eg159ZW0dXZw/Uev49M3fZKHfns/fYk4P/rpj6ifMpn6ERW07m/i8K59fPKmW/in62+krqyGPPwoOchYmrN41/6y++nrur0DruL8bK8XVjyDawveO+z1Brbg233y7ZIhGUJACHwwCYjYuzfvIvbusRexd5G9hBYCw01Ay2XQ/Qo/uv8ufvibn1FdW4PWN0CqpY+iQD6+ghAb1m5C10zGTBlLQV2MpJ4mpEZIdqd4+I57GD9+LKZH587/eycPPPYAGY/FgJFj5PixVI1vIKh5KFCCLPnIVbzx9louvfJynn7yCTa8+SY79x9i0ztrufamGxhZU8e9v/w19/7+HgqqyvnKt79BX3sH69a8gZXRmTt3Pp/+zGcpLSxh+piJhBU/lmrvSfsfxf0vffSP/cauOrIT+E6ffLvzztEhJfrDfYfJ+YXAiUtAxN69uRGxd4+9iL2L7CW0EBh+AhpxPcWL69Zwy9c+T0lpGd0HW2nfdoCSUIyZi09n+fMryHTFKR9dS+O0MXQNdBMO5NPV2stXr72NpVctIRIO0tbWwr0P/I4XV75Cc3cneD14KsL0dHYxpm4U40aPYc+ePc6fpKVTTBg7ju7mPp5++gl7VS8LF5/P6ldeIZtKc+p5Z+DNj9Cy/zB7t+2gtrKWph0HaJw5iWuWXMNFZy1i8qhxGDnFkXU7Y29n4e3FwoGA3RffwOdTnQy+qg7udqUcfSUxDMtZK2BvhOX1HtsJa/hJSwQhIAROLAIi9u7Nh4i9e+xF7F1kL6GFwLATsDQGjCx7e5q49uabnM2r4m09dB5opiSUR/lJdbTsbqF9TxMFlSWcMv8UOgZ67OJ2chmLMybM4Ed33ElIDQwuxrUsduzazm//cD+vvfUaO5v20t/dzvzF53PqrNmseXUFrz23wvmzpsydji+nsK/pEKVV5XajTHasexdvWGHewjMoG1HLtq3b8VkKF56/mEmnTGXLzu0Eg2HaDjax9LIrmTF6+l+M3V4PbOgoXu+fa+6PNgNydrB12u4cezU5trmVeP2w32ISQAicqARE7N2bGRF799iL2LvIXkILgeEmYOg5J7PeZ6S48bM3s7/pgJPFjkWiFMViHIl3kuvMsP7VtaDpTDlzOpGSPDq7e0gnNGZMncaPvnsHZZEi/IZnsE++AjlTY/maFWxct55tB/fQnuxh9JhRPHTvfdSV19DR1U3b4RZn5e7iKy7k7PMX8dMf/pjutlb6u5LUja2jfEQ1luLh0O59zrFf+Mo/s/PQfh574lGO7D/IDUs/yuevvpmisrLBRbORMHZ/fjtzn85k8Pl8BH1BZ3Ht4AZdg/31TcMgk8kQjkRk69rhvsHk/ELgBCYgYu/e5IjYu8dexN5F9hJaCBwPAnaiPWdp/P7h+1j+xgq6BnoIFUUIRIP0xfvJtmV4+6U3yfUmqT9pBJWjqti+ay+ZgRzjp09gxsRp/Ojr/06UIJl4imA0Ch67KMZE0b0caDvIvc88zH0P3sehjTu45EMfYvyEifzwrrvIJrupGjWCmhH15NIZDuzYS7KvHzXgJ5cYoKi6gmRfL6FQiLqxI6kaXU9nXzd15VXMnjKNJedfQWVpJclcioA/6PS2399ykKqqamcjLc3IEVSDf4Wxvaednp4e8vPzGVU24ngglhhCQAicgARE7N2bFBF799iL2LvIXkILgeEmYG/emk1nCQX9JLMJnl/5PK+uX01HppeEmaaksJT4gT52vb6Vpr2H8EUUqhtr6U8kqa8bRZ8vydi6Ri44dSFXLb6C/HCMRG83ecUxZ7Jcl5kAACAASURBVFMsJeUj5c3ypTu/zjPPP4cvZ/Kpj93AqPEn8cfnX8Sy+gjE8iirriYaCBFv7yHe2csTTz9DfypJprkdvAolpcWESvLx5AWorK+hJD+f65YsZdbEmQTDYbp6u+np63V+vu+B+5k0dQqxggJ6mjucWvr29na6u7udn+1RWlrK5MmTWThx3nAjlvMLASFwghIQsXdvYkTs3WMvYu8iewktBIabgF22Yi88tVs/2lnypq4j/PLBX9OR6aOzv5NSu1zF8vHWmrfZ8dZmPJaH6XNnMGb2yRzobaavrY3iaCEBK8iXP/3PzJ08B7tPjaPPlt1v0ktrXxtf//63UKI+ykZUoOk6ZWVlaFmdoN2hxuPF6/dRWl7OyldX0tbaypb1m8iLRNn1wjtohkm0KJ94OmnX+FAxtoZxE8ZTU1ODgoE/Gqa1twPTpzr99h/+0a+Yd8GZ5AbSHDrQS1FBIbVV1TQ2jGTcqNGMHz2GxvoGykpLCXn/Ops/3Lzl/EJACJw4BETs3ZsLEXv32IvYu8heQguB4SZg7wpr16LbnWXstjEJY4BHlz3J8ndWYXghoJiEowXs2baPrW9tItOboKK6nBFTRhOtLqSvowPLgLZD7Zx92kJuvPZ6xtSOpr+/C1XxkJdfwN6mfXz3p3eQV1ZAQXkBumWSZ+8sGx8g4g+iGTqmAhWV1axZvZr25ja2bdlKSWER3Xva6WppJ5Afoqi4mP5UnNqRIyipKnNaZ1oDGUhpFNSX4Q8EKC4uZv++fYyorWPSyRNZOO98ykpKqK+to6qikoJoHj5FdWru7Vp7ry8w3Ijl/EJACJygBETs3ZsYEXv32IvYu8heQguB4SZgWDq2VdslKnatvd0VZ8O+Lfzivl/hi/pJpvopq6gh0ZPgzVfeoGXnPvwBL8V1ZYycMo50NkVvdx9hfwQjbTB98nS+/6/fxQt0dLfT3tbJ2k3v8MATDzBz/hyihXnkchkC3gCKBdFIhHQ6jWGaVNfWsXrlKo4cPsL2LVupKC2jrzeNls7Q3dJGyB/AG/QSKMhzOua09XZQaIXZv3cfY0c1UldVTW11jZPJz4vl8+EPf5jKvNK/Rmj/kc6nCUe/e6QtznDfY3J+IXCiEhCxd29mROzdYy9i7yJ7CS0EhpuAvcDVNKw/157rmHSme/jlA7+hva+TzoEOSkrLCfgirHl+JdvfXEckECRSmEdRTRkFFUUMZLIEAyH6exKolkpFYTGvv7oKI5MjlzPR0wPYtTm3ffd26kbWkuiPk0mnnZr6QCBAKpPFUhRqa2t56aWX2b9nL9u3bHMkXff6yfTGObJzL1baJFYQQvN7UPLD5JcVM3fibM5dcBazJ0+jIBzFi0p5eTlZQ0f1efFZdpceuw+m04vT6ZhjD49da29Lvby6DPctJucXAicsARF796ZGnnrdYy9i7yJ7CS0EhpuAYXeucXrJDD7NJjNpCCq8+tZKnn/5Bfo9cQwUKitq2bdlB68/vxIlo5FfECMYy6N6VA29yTgZXcMfDDllOamuOHvf2Ign4MMyPFhalnBNITfdehPRwnwUTCdjX5xfwEAmTS6XQ1E9VFRV8/zzz3No70H27drNyBEN5IAje/YTsjy0HmhG10AJgOlVUMJB6hsa+PynP8dVH7qconAMDBMto+EPD5bYaLmc86bF4x1cNHssUX9st1rZeXa47zA5vxA4cQmI2Ls3NyL27rEXsXeRvYQWAsNNYFDsLTzWoOKmsmnUoJ+DnYf57X330Kf00tHbR1VNLVbGZNUzL7Jj3Rai4Twqa2uIlRViqBaEvJiqQntLOwWBPKKWj5Dio75yJHlFUcrqKyipLaM/1e9k6VVFQcvmiEQiZHMalkdxOtW8+OLLtDW30LT/MKMbG9m9eydaKkcsFOHAnr1Ol57Ro0ezcfMmBjIZKkbXcsWlV/KpT32KwnABPrx47K2uDB0M8PvtoiDQLTAMuweQvVZX5VgBzuBvZQgBIfBBJCBi796si9i7x17E3kX2EloIDDcBDQ3FtDtK+px0tp3JNj3Qn+vnqT89w7p9a+nPZfEFAxTll7D7nc0se/RZSBlUj26gvKSEgqoSmnpbyWBQUFBA0FCZ2nASP//3H+O1vBgK9Or9rHp7NXsO73PEOhQIYuR058/L2YtnsSgqLuWVl16mvbXDydhXV1SyZ/8eKisr8QWCmLrBwjPOxo+H3/3qt3Q0t1IzsY6Zp81lyqxZHGpuobF+FBecvYj6gioC9mcRpsepxLGb7/zHYTglSPLyMtz3mJxfCJyoBETs3ZsZeeZ1j72IvYvsJbQQGG4Cur31q2k5Yq+lc/hCfkfEk3qSrTu38avHfkGwII+eZJLSwlLMvgzPPfQULYdbqKypozg/Sn5lMcHSKO3xHtra2ogQYHzlKL755a8xc/IsMnqWtCfL8rdX0dbbyUB6AJ/P1nMFRVEwLBPTsiguLuXll192zr1x/Xqn3aW9cdaoMaNpGDfGLoynramVbW9toH33foqiMYoaC/BFo3gK8ymsrMDn8VHoj3Lm1DlcdNYiagurButv7Hcs9iuJ/XWsHseGK7U4w32LyfmFwAlLQMTevakRsXePvYi9i+wltBA4XgTsdpf2l93T3h52X/tEIsEvl/2OvU0HSBopYoX5BBQf61as5e1lrxELxIiOjlFcUUZxeTmtbR1YmoWRylESLeDLt32RS869wK6IIZ6Ls/LtNbR2tpLWckSjUXK6icdU8PpVeuPdNIyq59FHHyWTTLN53Wb83gBJD1SWF1NWEsOuqhlIpNi0bgv9TT2MmjiZ6kgBq19bRWFVOUVVJeRVFFHRUEO/liI/FuPiWYtYev4VeDSNoN39x+5b74Gsgv2Whog52ObTGQrO4lrFY3fiB03XCHp9x2sKJI4QEALHmYCI/XEG/p5wIvbusRexd5G9hBYCx4vAfxR7W3AzmQyPvPY0b25YS9IcQPWrFBcUs+vtbax5dgW53hSjZtqZdIWxEyc6C2F37dzjdMVZevlV3HTtx8klcvgjPqeG/unlz5E2sqSzGfx+P7mc7rS81E2NrJ6hur6aZcuWsX3ru3S2duFBpTsxQH1DDdU1ZWi5DL0dXbQcaqO2rJ4lH17K5ecu5q5f/ZInn/0ju5sO4M0L0DB2FEVVpYQiIeqDFXz/29+j0Bdxqu8Hs/UedMsgkc5QGI6ga5rzpsb+5MD+HggFnQXFttxLQv943YESRwgcfwIi9sef+bGIIvbusRexd5G9hBYCx5OAk61WBstjjo3X9rzDMy88Q/tAN2k9RVVFNYnWPlY8/TIHNu0hv7yAupENVNRWMnLcGFavXkmiv58vf/6LFOblE2+KU9tQx/xzzuDV15eTNrN0dnWhqj7nK+D3OKU5yXSS0WMbeea5Z9m66V26OrpRVS+J3jQnTz2J0upSDh85RGdLG4X+PC48YzGf+8RniOXl09vfxy9+czcvvPoS3Yle9jcdwlBMGhsbGV8zki98/kuMHzeOsDeEagu7ruFT7TUFdrvL9/SxP/pnDzbGtJzFtj5Vltcez3tQYgmB40lAxP540v7rWCL27rEXsXeRvYQWAsebgJ2xfq/YH0l28Ogzj7P98E76cwny8vIoyyti1XPLeeuV1yjJLyEQDeKPhlD8nsFSm55+Tpk7g6uvvppff/c3LLrwPL757W/x7oF32brzXXTDIBgMDmbOjTQZLUM8HmfchPE89IdHnA2rNmzY5MTqPdLNtNnTKamtYNf+PWT6kkwaOY4PLVjMFRdeTk7LOdn/rJbjwOEDPLfsOZa9+AItLUfoi/fT3tTO5LmnMHPuHBadt5jTZp9KzBNCNXQUzcBUA38uP7LbYh4bttTbHI6VJh3veZB4QkAIDD8BEfvhZ/xfRRCxd4+9iL2L7CW0EBhuAv9R5O14dub+mNCmrBwvrXmFV95eQU+uj1RmgIljTmLTGxtZ8/JK+vd12y11UEM+DNWAjMH0c+dw7rkLue+++2h6+yALL1zET3/1MwyvwQsvv0issACv6iOb1UjpfU4tvd8fxGN5ePLJJ/EoKqtWraK4uJj8YD5VddWEi2K0drSipzXGVjdw5vS5LD7rXErLqo6ujB28bnvs2LmN119/3Vkn8PaurexrOsTWXTsoqSxn6ZKrufyCCxhX0eDsjqsy2O/eHpqm4fUOZujfu95guOdAzi8EhIA7BETs3eFuRxWxd4+9iL2L7CW0EBhuArbAOk+y7ym/sQX5z2KrKGw9sJ3HX/kjh/tbaOtsY2zjWOJtPbyx8nVaNh3GUAxGjWkklB9m+pwZjBjdwB+f/iObtm7CajcJRYJ85suf5ZLLL2Lvof1Odr6rs5uCWIy4GacgEiM/FGPFSyvYsG4jLUeaObJ3P4FYxHkTYGfenXp31Ud+JMqYEY1ceO55fGzpRymLldHZ2en0wHfkPJvD5/c7P+t6lj4zy659u3l743peWv4qe/buJj8U4YoPXcp5C8+mMq+SstKyQczHPq2w6/5tyff55NVnuG9AOb8QcJGAiL178EXs3WMvYu8iewktBI4HgWOZ7mNZ+r+SfQu60/088eofWbd3o1PDHgwEqCwq540Vb7DrjW0UFRUSyc9DDXpRfAqKz+vUzB9paaZQz6Op+RDjpozn6uuu5pQZ00ilMhw6dIjCWCFJJU00EGH35t089sBjpHrjtO5vwk6nByIhJp52Cjvf3UGyrRtnG1rAGwsxecpUzlp0DufPXMDp804flHp7W1q7L35Gw+fzEbB3vrU78iTiRPPySaYT7Nq7h+UrX6W5tYVkeoBzTj2b2TNnUlVV5bT9tDfPcvr5GwYeuzRHXn2Oxy0oMYSAKwRE7F3BPphMci+0RLaOvcoLCiEgBP5XErDrye3/zY+VofzVH2mC7oGnXn+Gl99ZSdbK0tXVxfRJ01izfDVbVm6g61Ab0aoiqmtryOlZSisriMTyOdR0mMS+DkwVujta8RaG+NI/f5E5c+bQ29tPe2s74aoYQQL8/M6fs+Gl1/D6w+gDKarrqpwa+8bTJtF6qJlsXwIzreP1+vBFQugBlWhxAYsnzeOWW24hFAph2n103rMTVU7TCSlezHQWTyhgp/DB70EzNLoSPU55Tronxbx58yjMj2EdK0GyxV7T8EjG/n/l/S5/lBA4RkDE3r17QcTePfaSsXeRvYQWAq4TMKEn3ovmN/jF/XdzuLOZrKk7C1bz8wt47L6nad22g4CuUFleTvW4BoxogEBRFM3Qeee514hFwkT9AQ7uOcSEKaO46bZbKB1RheVX6EumWf7ii2xe9w4tBw8Tyy8knBcjVFBAVrM47+Jz6Ozp4siRw5gYKJaH6vIqimMl7Nq2i7r6KhacdiZlsVKmjZ9ExBsi5PM77SoxDbt+x3WEcgFCQAicmARE7N2bFxF799iL2LvIXkILAdcJaKCrBjmPxlOvPsvyN1eRM3N4A35KSsrYvHIDLz3yNAGfit/vJZHOgg9mX7DAkf9d6/eQG0iTFwrS3dPBQHyA62+7gVu/9DkOt7fwxP0P86dlzzF3zmx27dqFltFQ/X7a27rxeLxE8vwUFhai+r3ktAx+1U9pcSmVJVXs3bWP8hFlFOUVY6R0ll65hPmz5+GzW1hadsm8juKRdpWu30NyAULgBCUgYu/exIjYu8dexN5F9hJaCLhNQMuaeAMeNHSn5eVvH7qXrngvumKQXxCja1sTzzz4lFMwWTO2msmnzmTqrOkU58X4zV13s+2Nd8HnJVqQT0FBAV19PRRVlnDuhecxYfJEfvjP3yRr5rjhlpt4YfkrzkLYvvYeUod7IOiDrEZ5QyWNYxsdFIamsX/XPvSMSU9LNwVjSxg/+iRKokXceuPNnD3/LHLZLH67Vh4Txd6USoYQEAJC4D8hIGLv3m0hYu8eexF7F9lLaCHgOgG7HY0HkrkUaTPDvY/8ng07NjOgp51FssEBg/z8fMaNH4+/MA9vXtCp1d/02lv84o7/i0cLEg6HncWs9jaugWCQttZmsAy+8YM7+fnXvsODTz3G+FmTuPWfv8Du3bvJ9afQe1Pk+gcIF8fweBVGjx7l1Nzb0v7E7x63nZ38/DxKJ1Ry0/WfYMr4ycyeNpO8YJRkMkkwGsGwdAKKz3WEcgFCQAicmARE7N2bFxF799iL2LvIXkILgROBgN0ePpNL4w/6ePnN5Tzx4lP0aUkM1cJIZolGo1heD5qq0JXsJ5afT/f+Jvau30L75jZH6D0BL6rXi70JVDgcdST99ttvx6fpLPnYdTy2/Fl+/Nu7aGlpobe1g9JAAY2VdfR7NHrjvVRWllMYi6FY8KcHniIcy+OTH/8ETalmPn3Tp5k+fhoBO5DlwbRMLI+HrJ4h7LU3wpIhBISAEPj/CYjYu3dXiNi7x17E3kX2EloIuE3AtPtFWuA0m1FMdh/Zx68fvpdDPS1klJyTnc+mc2RSKZK5DAdaWyktKSGkQe+Rdva/sYNwYZBUXwZvfgivooJh0ljTwNKrljBq/GjOv/giXl63kp/d+0t2791DaayQ7sNttB9sJlpfSTgcpK6+hmg4gpnTePEPzxLIj/Kdb/wbb+xYy8WLLuaCBYuIKgF8Hj+oHqc0yMBElVIct28hiS8ETlgCIvbuTY2IvXvsRexdZC+hhYDbBDTLHFyMapfkKNCX6uUPy55gxYY1tMY7SMYHSPXFnfKZVCZDzcgGMrksflMlqKhUVpQyZepUnlm2jCNHWrByJp17myADN11/Ped8+CLOWng2Ww68y933/JrNWzeh5zTMnOH0ue/s73U2nyorKyUaCaGlcjzxwMOQgq9/65ts69zHjJNO4ZZrbiRkr9o17IWzltPSUg3YWi9dcdy+hyS+EDhRCYjYuzczIvbusRexd5G9hBYCbhPImQZ+j4qZ0Qd3pw0orNryBvc89QDvHtjBNVddw7jqBkZV1KBYCqUl1Vx6zRWseOJ5imvKufXrn2HR+RewfvMWHn7wITqPdGIlc+x6cxMXnX8Bt//gW0xoHMvP7vs5d//qLkaNGYVhmWg5w+mKo+d0crksqXSS4lg+EX+Y5c+/gpWFn//kp6zYvZ66slq+evMXKPRGIGeB1+t8ujDo9LJ41u17SOILgROVgIi9ezMjYu8eexF7F9lLaCHgNgEdHRUv6YEc4bCfrAFxc4DbvnYbW3Zt5sGH/oCa0ukNq8wOVfN6824W1E3FM66Aj1x+Oe09SXJ9vcycO52xsybyyGOP85EFF/PRcz7Cg795gA2+Fv71ozexfeMG7l/+LGs2vUO5N4+WnQfp6OmlPBSmsqGevIpSdFVF9fv4071/QA1EuOeuu1m+aTU+08O/fOF2yqMlBLwhLEvBVBRn11lpdun2HSTxhcCJS0DE3r25EbF3j72IvYvsJbQQcJtAxkgTVEN2ExvshL1d6aJh8tDzj5DQEsycPh0zkSFXnMeMWB0/evh3fP2fbiM0sZLP3fYZdu84yMM/uZtRc8Zz1cevpay8kucffYYSM48JVY0817+FP/3gXrp6j/DFH38bM+IncbCdbGeCaEkJBzuayOU0RowYQVlhKV2Hmnn1qWUoCYvKWD7piiCXLL6Y73/rexSH8p3Fs3aWXjctFFWRQhy3byCJLwROYAIi9u5Njoi9e+xF7F1kL6GFgNsETCuHB7+zgNbZzBXQFJNtTduJFEVIdPeQTaaJVFcwIVbNwg9fwmvPvETF9Eb+5Zv/h+mjp3HNdVezc90mCMIpZ81j/etvQ3sWfwZGXXcWd372n9mxbQsPr36erlSCKl8+SsYirYBlh9ZNzEwOv6ng1WDL2nWkutIEw14mz5zFzZ/4JEsvu4p0PEE4GsMydNKaTjAUHFz0K0MICAEh8J8QELF377aQp2b32IvYu8heQgsB9wmYoFugqOiGAX4PA/oATd0tBKN+9HiSnG5QWVtPPiFGjh9Fy6Fmpp03l0997tNcPfdi7nn6Qb575/fI8/mZeMpUdh4+SMu2A8S3NZMbX8D6l1fS29fFAyuf43BLM4F+je2bt9NrlwH1JBg9qpFxY8ayceNG2rs7mb9oIfnlJby9cRPq3gRf+uznufLSy1A9drvLwTcgzpBXDvdvH7kCIXACExCxd29y5OnZPfYi9i6yl9BCwHUCdk943UTxep32kZYCPeleugd6nI2jrHQG/H7qimtpjXcxtXEciVSKq266hrOuuIils84joXj5yve+zI41b0PYx7rDe8nsaKHME6Jy7iS+8fkvUtdYzzPvrHQ2l9r66puYlodQXSVaSye93T2EQiFWrFoJSYPTrjqPWWeezrTZM7m0Yb7T+UaxTHKpNB4UQuGwg20gmSSSF3UdoVyAEBACJyYBEXv35kXE3j32IvYuspfQQsB1AnYje4/lJMJtsU9oA/Qk+9DQUVQPxsAAZjhAfaycJ5e/xMcXXYEehJs/fyuTF57G5ePnoRUW8evHfs3XltwK+XDmJ6/m0nMX87HJZ2Dm52OkkyghP282b2Pbhk2O2Hf09JEuySMaDFBcVISp6Sx/6SU62zsYOaIBxTI466yz+OgV/0RFWRnFoQJH6vv7+igpKBpM1tv19vLq4fotJBcgBE5UAiL27s2MPDW7x17E3kX2EloIuE3AsuwyHMuR+rSVpa2ng4yhYSkmOV3H0rPkwn7G5Vfy5R/fwe++9H2MKh83X38D0y44k2snnc279POr3/6GX9z2LfKq85l07QVc/5ElXH/SfPpMjbDHz+rtb3H7//0urfsPUaz72XXwELOXfIiPnnshjz7xOJZPZc7cOezft49De/bQceQIZjqLL5JPdUUV40ePo7K0kvJYCVdf+hFnh1rFUPB4pY+92/eQxBcCJyoBEXv3ZkbE3j32IvYuspfQQsBtAiZ2tt6iL92P7rHo6O10Nn7Kahp98X5y2ZQj9jPKR7Hk9s+y5iePEJpUybWLL+a0qy7iFLWSruoIt3z6VrY++iLnXX4hBytUTjtlBj++8iaakwPs2rmdpmQnP7j/l5gDGZrX7WBAgWv+9Yv804hZ/NuP/p1Xlq/iii/dyLzFZ6NpGps3rueVF16ic/9hLMNE7087awHOOWMRj/z+IfL9Edmcyu2bR+ILgROcgIi9exMkYu8eexF7F9lLaCHgNoHBEhxoS3UQz/bRl4mTyaVRVZVMKksil6BA91EzZRJnL1pE86p3mTRnEmPOmMklZy2ioaoWe/faxZdcxEAywS2f/SztLa3U1daydMnV5Np6UErCvLB2Bff88veU+QvZ/NYGJs0+mcZpYzh90lxOPW0uixcv5sjm/Vz68auYNmOmE//QoUPk4ml2N+0nnh5A0TRq8kr4/c/voSi/mGQ649TmY5p4Pepgy04Vsjkd1e8lY+hEVel07/Y9JvGFgFsEROzdIi9Vku6Rt8tUnc/iZQgBIfBBJGCX2Ocsnb1t++nL9dGX6nd2dbV3obXFPp5L0BArp3jsaE6ffwZ9aw8wdsZYppx/BufOnkd5aTn98Ti3fPYz9HR38+vf/pbKsnK2btrMjOnTKfVHiDVU8tP77+ZPz75Evhliw5vrOPOCBQRKg1SGyrjyyivZvn07P/zBj+js7KSmpo50Ok2sqJBkZx/h4nxKK0pJ9PUTzCmcNm0Wc089ncLSMhQdZs+YNdjP/tgzmd2P/+g/Res/iHe1/M1CYJCAiL17d4Jk7N1jL2LvInsJLQROBAI5TLbsf5c+rZ/OeBf+gJdcJkuiP4kVVWksqCRcW81HrlpC51vbmTVvDqecv4BTT5rCiMZGDh1pYunSpcRiMX71i7uZePLJ5AbSpAdSFIYiRAqK+ehXb2DLxh14kiYHt2znyps/Sq8Vp8ZfyqWXXsq4ceP4yu1f5dlnn6W8vBKv10tpaSktew4RLS3AE/Zhahrx1i6ObDvsdN+JFRdzy/U38PWv/CuqvWmVpqEqXjweD1lNx+f3SZ/7E+EGk2sQAi4RELF3Cbx0I3YPvJPkkoy9uxMg0YWAmwSswZ1m1+/ZRGe2h5buVnwBL8m+frrau9EiCjHNi5mfx79+4xuwu52ps07hpDPnMHvcRFKYrFy+gmcfeJTbv/11PvvJT9PR1Y7fo9LT08OouhGk/SaLrrqIvu4BMh1Jeg418+FPf4xOrYfGvFpOP/10IpEIDz3wBydzH4sVUlNV7WTv1YxJfy5J0khz0kknOTX6na0d7Nm3H93jYfHpC/nh9+8kzxvG1DX8qh+O7UcrKSM37yyJLQRcJyBi794UyNOve+xF7F1kL6GFgOsEciYDVo539mziYM9hjthi71edjHtvRw/N6S5G5ZWT31DPHXd8n941eyB0NB1j17vEVLyRCONGjeYrt9/OqTNm0d/b50h5SVERJSUlbD28m5u+cDN5oUISTT3Ee+PMu2A+cW+KMbF6Zs+cRWtrK6+tWuP0uR9IpCgsLKS5uRlvzqA/m6Rx8gQaG0eiaAZFeYU0t7djer0EDFh87nk0VNVRWVRORVEZWk7H7wtiGpbTi1+GEBACH0wCIvbuzbs887rHXsTeRfYSWgi4TsAAXTFYf+Bd1u3ZSFu8E1VViEWipHqT5MIwvrQOb0kxN37yk/S+tocJsyYQHFnBiMIyps2aRX1dHQd272XmjBlUV1SSSCQYGBhA9fsYUVvHH1/9E//+szspi1XQf6gLr6XSOGMsVszDxIqxTJw4kYP7D7BixUoU0yKbzpGMxx00e7ftpKi2nCUfv4Z4vA8jnXUek8pp9A0MOPX8RlansXoE86bPYe7UUzF1wynJ0XWdQCDgOmK5ACEgBNwhIGLvDnc7qoi9e+xF7F1kL6GFgOsEdLC8sKfnMC+8/SrdqV40Lcuo2npyA1n6cnEaCirwlZWy5JpryG1s4fyrL6TylPHMHj+Ji868hN89fi/33/M77vr5zxnbMJY31r+J4lWJJxNMmzKVex9/gHsevIeiUDHxA50URAsYNbURLc9iQtVYxo4d1Qwg+gAAIABJREFUy7at7/LWG2/hVTwEfEHaWlrQcxoHt+xhzLzJXLzkMg43HXS63Jg5Dc2Cw21t1I5qIN03QHEkxsSR4zhvwSJGlNdiWR7nXPLi4vodJhcgBFwjIGLvGnp57nUPvdTYu8leYgsB1wlkLcwAHEy28cdVz9GT7ifR38tJo8eSTWbIkKXA9BOqqeKmm28mvbWJ6275OKWTRztdcTyKyr987WvEwlEeuPt+9nccYOee3YQL8hlIpxhRV8+DTz3C4888RmmohPj+DgqjBdRPbKDL7GNs5Whmz57NG6+9zp5de0glkk6/+q6OTlr3HEaJBbjmpuspri3j0MG9KDmNaDCCbhr0xBOkVJOa8mp8OWBA59Spc7jqsivJpXLEogXHqu1dxywXIASEwPEnIGJ//JkfiyhJFffYS8beRfYSWgi4TiALVsBkd99hVmx8ja173nVKWObNmkOyO07c1ImFQxTlxbhy8UUQC/PVr/wLi+YtwG8odPWnKArnURiJMKK2ns2HtrPj0G6nM40XyynFeeyFZTz+7HMUBPNo33uQsN9P8chK8mpLqQ0XMnnKNHbs3MPyVaspKSmjr6+PVCpJYWGMMadPozCSR7y1k4CpkE4OON13BjJp51OBvuYuSivLGdDT9nOZ86bh1ClzuPTcS8j3RvDYze0H2945bwbsza58vsHdau3Mv8dvLxj4z4d9Pvs4GUJACPxjEhCxd2/e5JnTPfYi9i6yl9BCwHUCBqS0NAlfjoeff4wjPa0kEv2cNnsO/V19pLQsDTV1aANpllxyJeNPmcwjDz1M1Beiu6WN/IpqIqrX6YITDIVYtel1dh7cg8/nw696GDWigfueeIxHnnyKuooa9q/ZQPXYetT8AAM+g2n1Y6irG8Hhpha2b9uJx+tzBD0Q8P0/9t4DTI7qzNd/u6s6p+nuyXlGM8oJZUAIMMEEk4NxtrGx1wnjsJhgbGNjGwe8672+jmtYjI1xIAkwQSIIEEqgnKXR5Jw6p0r/p0rI6713939ZCbYkOMUzz0iiT33V7zlP96+++s7vo6qqginL5hBy+0gMjSCpBoVMFpfXQ1FVcLpk0sMJgpEQslcGyUkxUyTui3LhWedzzopzCDhchxE7rKeTppw3/4CmadbfXW6vEPa2L0JxAYLAW0NACPu3husbOasQ9m+E0lv0GmF3+RaBFacVBE4EAjpkizkcPhe/eeRednXutbq3zpk1k7GxMXRVtWric8kst37+Rm7++s187cu3Mjo5bPnGl7xenKqO2zDQXQ6eWvs8B/o6cXnc+FwyjbV1PP3sczzx1Cpk3cnc9umEQgGClRHq25p434WX8suf/ZIXX16HLLtJp7L0D/Ra/XB9oQCnnXsmlbE4pXQOycCquy8ZGrLHbWXsnQUD1fy724WiqeTTObSCyrzp87jmsiuZ3TANj9driXnzvThdh4W+KfFFMv5EWKDiGgWBoycghP3RszvWkULYHyvBYxgvhP0xwBNDBYETnYCZwHZCCZUn1z7DY6seJxALUt9Uz2QygaYpmNUsugI//todrHtlPW1NLXT196I6dbzRMvITSfxuF55QgGc3raVjsMcqxXHLMvWVlax5aS3PPLnKqtn/+Ec/Rr6Yo3VaK+9+z3l4VPjKF79CX++gFSdfLDBl6hSmz5zOK+vXMj46wczpMwj5/Oi6bv2ksxki8RiaoeOV3VaXWvPfc7kcAa/fOo9SUJg7Zw7Xv/dT1NbUHhbzio5DdlrZ+0JBxeOTLcFvJfSFyj/RV7K4fkHg/yIghL19i0IIe/vYi1IcG9mL0IKA3QRKpRJut5uSoTCcGGHlqsfpHumlqrmObClHVskRikQZGxjnV3f9nP6dB63M+TNrn2fd7i1cd+3H6OvsxC+78YaDvPDaBgYmhq06fYcBbc1NPPv0ah6+5/c0T5vJwkWLmDVnJnPmzmTJ/IU89uQTfP/OO2mub+HA/v0M7elhzrsW84GPfIA/PvQnOrbv55RlJ1NdUWnZaJolOIPDQzS3tlo187quoik6TqCQLxIKBimWSvT19RGvrOD2z3yNk+bMJegJWNl++fWMvaqbzwTA5dD/JuyFuLd7NYr4gsCbS0AI+zeX53/nbELY/3dovcmvFRn7NxmoOJ0gcAIR0DFLVDQkScJU4l2jvdz3yO/xVobJqlmr46vbF2DPzg4yneOs/NXvcCPxma9/iae3rGXlw3+me+8B3DgpqQqr1r9MQVet8zk0ndr6GnZt3Mof/+leFpy5jPMvvZiFSxYyta2FKn8ZP773l/z4hz+moaae7kOdKJMZTrv4bC675goee+pxNjy5liVLllBbW8vk5CSqprFnzx4WLllsedQXlTxKUcWhGeiKat1QpPM5/NEQCxYv4Jp3v5f2hha8uKz6fI/kwePzWqU4lqTXNCtbf+TnBJo6camCgCDw/yAghL19S0QIe/vYi4y9jexFaEHAbgKWZ4ymITkPO8VoDpWVLz9Jx1g3/YkhFDXHRK5IKQ+Xn3w+1yw/zxLsDQunM+lTefKZx0gPjeGTXHR0dfL46qcpqywnHo1hFBV80SDDB3q4+8e/4B8+/Rmu+fhHcPndVIZDeDWD9990A5te2YjLcJIeGKa2vZWPf+Y6PGEPDz76MHtf2UVbWxt1dXXWhlezxGfNc8+zYsUKKisryWoZlLyCki7iMJwkUkmKKCw7/RRWnLOCWc1zifpDhPBCQUErKDiRrE26DknC7z7cwEqIe7tXoogvCLz5BISwf/OZvtEzCmH/Rkm9Ba8TGfu3AKo4pSBwghAwS3DcpnNMSbdqz0sUSDhyPPTC4+zuO4CaSZJRDRbNP5mPnnENYU3GSKdx1oWpWTKLf/nNP+FWDOL+EOvXb+QPjzxIS3sbDXV1KJk84bpyDm7awZ9+cT+vbt6Ep7wMd8hLwOFAT2WYdfHZlue82WCqraWV2XNnM2vBLNZv2cBYepL1j62loqLCEvaBQAC37OKhB/7IycuXWx1vJ/ITODQHxWQer+y1mmJpbjj5XafQOmsqxZRCRSjKnJZpTK+bgg8XumVjKWHgwFD1/yDqRTnOCbJwxWUKAm+AgBD2bwDSW/QSIezfIrBv5LRC2L8RSuI1gsDblIChoDtkHKaqNzfS6gZFucivV/6W7X17ODQ0zGffdTnnnHEhnskcnrII6/v3cXLrbJpPncHX7/gWI+MDTJnSwt5te/nGTd9k+YrTWHz2UoaywwQcQTr3dvKupSv48NUfIJvK4nQ5cXgdvLp1Mx+96v3kU1mijbVMnz2Ls889i7LyKK9t3ITX62bjus1W7f2ieSehlkqYvWQ3bNpI29SpnHzqKfSPDhILljHUPUR6MkGoLESsJsaKd6+ge6iPqNdPSitRUduA33AzsOMgzVW1OEMeHGEvVcE4ldXVxOMVhP1hXMjIhoP+Q91MnTJNNLh6my578bbeGQSEsLdvnoWwt4+9KMWxkb0ILQjYT0BHM0xB78Q0jFEVDd2t8+L+dfzLfT/nlBVn8vHTL6IoScQKbjyBAD95+F5u/Oh1xNrqOfOCdxOJBSgvjzExOMFvfnY302bM5LTzT0MNqHgVP/ffcx+P/elR5jTNYvPuzchuica2Zu753b186x9vQysWqZrSTHN7C0uXLSNYFmLntu0Eg376e4Z57dVXmdoyBYdhWA2mNr+ygYYZ7bzr7LPoGejHI8n0dnSza8Nm8Et85suf57xLzmNocpSXnn+eQCxKbX0za59Zw/onn0fPFig6NTzlEfwON36/H78vSH19I7FwFJ/TzXvOOY+LL7xECHv7F6i4AkHgqAkIYX/U6I55oBD2x4zw6E8gMvZHz06MFAROfAKHhb2qgMflpFRUcHodDKqjXH7t+/jWN2/nXa3z2dS9nxpvjEB5lM/cfjOP/cuvqWxt5AOfvZbm1gYikRCTQ5PccsOtlh3lJR+8lPaT2unf2ccffnI3ewY7LBuajo4OvEEfDa1NfPmmr/DMA49btpVTZrRT01jPjFkz8Ph97N+z1+owqxQ01r78MjXllXhcLsvZ5tU166ia2sSZZ72LwcFBa/NvciLJ9pc2ggfu+OmPmDJzCiNjw7j8HrK5PH09g/z253ejT+SojpVjuCQUl0FqMkUwGCSZSFvuOh6ni/rqOn78vR+wdOES/N7/ujPtiT/34h0IAm9vAkLY2ze/Qtjbx15k7G1kL0ILArYTMEy9bdbXOw83gFIUJLeDSQpc+YlruPNbtxMqOOjRc4RlD7HaWj5x0xd5+ed/ZsHpS5h72iIaWust7/nCRI4bP/dVsukc777sXJpmNfHz2/4JFNjX38HI+Bi5UpF0PkMkFuF7P/wB6x59Ac1QmTp7OtUNtUxpb8UbCLJ31248bi8uyc2WzZuJhSL4TBecfIGNL60l3ljHgkULrWtWFAWcTsbGR2hqaeKK915JMpdiMjlBRWMdIW+QTWs3sfL+h3AUNHwus7mVg5KuoGg64bIIuWwBtaRRFghz/lnv5tu3fgOnVfgjDkFAEDhRCQhhb9/Mic9O+9gLYW8jexFaELCdgHHY9tEwP4U1A8n87TRIU+Dnv7+bM848lUz3IOmYF4/hJFJVzgc//w8c+vNalp51MrNXLKKyroLW9lYSQ0l+eudPGR0cQQ5INE+vo8pdycnLT+a8Sy6kd3AAQzJIF3L4g0F+8pOfsPXpTZTUAlPnTKO2qZa2qe0EI2F2bNlJqaTi83jp7uoi4PYiORzkszl2bttKvLaWxuYmYv4IilaioBWJVsQ5/6LzCUfDVtdc8+hNDFMXr+aFlauYHBgHxbA61JpZevOdqw7DanClqjoBb5BYuIwPXP1+zj/rHLySB59PZOxtX6PiAgSBoyQghP1RgnsThglh/yZAPNpTiFKcoyUnxgkCbwMCpqp3Hm7WpJSKeF0ecOgUMehPjdCT6kUfnKTHmaXCF0IO+rjoQ+9HWd/LSWcspW3hdOqaq2mbNpVissTP7vwZHa/uADfc8sPb+MLHv4DP7WfVq88ylppAdWj4Q37KQmV89atfpX9rP/lSlmlzp1LbVENr2xQi0TjbN+8gkcjgcclMTkzg1Aw0RSGTStPd3UVtYyPReIxyTxjFqTGZS9A8tZVLr7qMZHKSQqFkOejEmmrp23mQ3/7kV4Q9YVw+P0VDw+txkc+kcQd8lo2my+VBdriYNW0Gt3z5JpprG0xTzLfBBIu3IAi8cwkIYW/f3Athbx97kbG3kb0ILQjYTuB1YV/SNVxOyeoWax4lQ0N3Svz14Au4J7L0KBM0BGMYbokrP3kdxr5h5i9dysLTFlDTXMO0mTPITeS5+bM3M9I5yLWf+jB33fUDJNyMZcZ58sVVlCQF8z+X5KK8LMr3v/t9urcOUFAyzJg/nfKaODV11ZTFKtm7c58l7J0Y5HM59KKCrqqkEkkGBgdoaG4mGA5RHyonVcyi+5wsOX0ps+bPthpZ6UXN8qjX/G7WP/4se17eTHmkAt3vJVnK45acGKqGpilWoytT2KuKziUXXsT1n/ocAcmNoRo45cP+/uIQBASBE4+AEPb2zZkQ9vaxF8LeRvYitCBgOwHFAJeDbLGA3+PFoeqWrWTeUDG8Ln71yp9xDk6S9xtUSB5L7H/66zfDtjFals5myvQmKuormDJ9KuO94/z81ru4+PKrufueX+JyO3Di5amXnuLR1U8wkhmhua0Ft1PG5/Lw+3/7HcP7J9HUAjMWzSAcD1AWixKJVnBofyeZdAnJqVMsFDBKKi5JIjmZYLC3h8rGRkvYl0sBukf6qWmv45L3X44v5EcpltCLOuWROIeGe/nT/74bOaEQ8kfwVVdQcBrWUwmXBrLsJJ1O4/X6aW5o5itf+BILZi3AZTatMpyWt784BAFB4MQkIIS9ffMmPjrtYy+EvY3sRWhBwG4C2WIJv9tt6VfFoTBaSqPIOppSIptM8KcnHyaRTlkWlW63m4Dbzx23fRtlJMPsOfOIz60kFotx+ikreHXjazxw3wP88qe/4KILL2ZgYAC3W2bTwZ2s2baegM+DM1egLBBBCgT41wfuJ7NtgInEOLOXzidSGaVxSjON9Y2sfno1Q72D+J0uikoORS0R90dJDCTp6xsgUB2kuq0ad0Kjb3SYS957OaecdQajiXErCx8wb1IMjcGRpHVTsG/3HroOdFibbb1eLzgdVmMq3aFTSBepjFSweO5CvvG1b+CR3aiaiiQ5kIXhpd1LVMQXBI6agBD2R43umAcKYX/MCI/+BKLG/ujZiZGCwIlOwKytt4pNDMgbefpT4yRLKTA0SxCv27PZsq80m0q5XC6CngA3f+kmJruHmD93IbUL66mIV9I+ZQo7tu6kp6OHW266lebGRgb6BikrC3NgpJdnN76Iw2lQ5vIQ8gTwx2L84r57KWzpZ3Coj+lL5lJeX22V9Hhdbp5b/Ry5ZBZJd1IyiqZpD17DTXo4w1BPH2VTqnBFXajDaSZTCT706U+y4tx30TPYSygQxO91s3fnLkpITGttZ6ivn00vb2BiZNQquzFFfbFYBNPPXvJRFangC5/9gnWDYpYk5fI5/D4v5jMHcQgCgsCJSUAIe/vmTQh7+9iLjL2N7EVoQcBuAqawd6gaTgmKDpXOyQEGE6NIGJYt5OZDu0hns2gODVmWre6s//i5L5HcP8icRQsJTYvR0NBAebSc7oNdTG1r56orrkIpKFY9fDwa5dXd29i0ZwuBgI9YMEhiIkmssoo/PPgg6Vc7GZ4cYf6yBZTVlLNo8WJSySRrnluDkiuilBwoRh6v14OWUylOlhjp7SfUGidQE+I7N34Dh0tmy57tdPR0MXPuLKqrqhjs67ccdXpGBpneNp2Bzl62rH+V9GQKp+7E0B3kcnn8AQmfO8C86XP5/re/R8Qftm5ylFIJl0c+vLNYHIKAIHBCEhDC3r5pE8LePvZC2NvIXoQWBOwmoOoaqLpValMwihwY7aVvYhgHOl5ZZsuhPWRyWctSUnK7iIWi3Pi5L1PoHGf6gvlEZ1bQ2NhMWTjCQO8Ap5x8MnNmzCYxOWkm/SmPxnj48Uesc4eiYTxu2XKsqaqs4cGHH6Fv7S5SuTSzl8zDHXJz6mnLGR4aZcPaDSjFIlrWQUHLEQh60XI6akZluK8PIhJnXXkON3zyemobajnYdYjf//EBhsdGWbx4MdFwhO7OLsrqyolHouzZuovBQ/0oOYWx4Ulkp0wwGMYll3BLPj7+oWu5+uIrcDnNTbMqDllG1xWcklltLw5BQBA4EQkIYW/frAlhbx97IextZC9CCwJ2EzA93V2SmZXWGc+n2NV7kMHUCA4MnLpBX3LUEvamt73scVsZ7Vtu+CqJA/1MmzOPQFuU6soqamvryWeyLFu6lMp4OelUxvxsYXr7dL73ve9Q31iLJ+xjIj1JNFZOVbyKvzzwZ/q3djCRTTBz4Ryrxn7xssXs3bOf1za8ilN34MpJ5EpZ3H4ZSZXQczqDvb3g1rnlp7ez9KTF7Nu3j8bWFmbMmMWLL7/E888+h0d2UVZWhq8iQDwaZ9fmHYz2jZIaT7Fr205kyUNtbS0SRWbPmMdd3/sR1ZGKwxtmXz8KhSxeX8DuKRLxBQFB4CgJCGF/lODehGFC2L8JEI/2FKLG/mjJiXGCwIlPQEd7vb+qzkBilB09exlKjZuWMDh0jYlcmlQmgzfotWrs3U433/zqbYwd6KW+oYVwWwWhUIjGxkZCwaCVLY8EQ2SzWUqlEqecfBpXX3optXVVLF6+lLFcEpfXR3W0kldfWs/W5zczkZlg/smLmDF/Jm3Tp7HhlXWsfWktLmRIGyhGAdkFbqcXJa0w3NNLfGYtP/r1XagpBX8wQKFQoKGukWQyyV0/vIutW7eyfPlyaqfXMaWx2bpRGOkfw1A09uzeRy5XAIeESy/xuU9fz7dv+hYyTpRCCa/Hi6Hr5v8WpTgn/hIX7+AdTEAIe/smXwh7+9iLjL2N7EVoQcBuAobZd9YUsU4Yy02ytXsfB4e6KBbzSDpMpJNMJhOEykJWjb3ZufVH3/kh6cEJ4pFyGhe3Ew6HrU6u4UCQmTNnIr1uS2n+PmnxUj505VUouQzX3fAZfNVRciWF6lCc3Ru28MIDq0kW0rTObKNpWivlVZUMDg6yf9c+dEUnPZbB5ZeQPQ5cDhdaVmOou4eP3PwpLnr/hYx2TVjXVR4rpyIW5y9/epB/vuNO8Li44D0XUdYSpX3KVNa+8CJjI+NUxOMMj45RNF1/TH/8TJ477/gBZy9/Fz6XD4/TbW3eLSkl3C5ZbJ61e4GK+ILAMRAQwv4Y4B3jUCHsjxHgsQwXGftjoSfGCgInNgFT2GtKEdklk6NkWVNu3L2Z0fERq9ur6R4zNDpCJBo+bA9Z1Pj1T3+FntOIB8rwN8eoqanBPI/H5WbatGk4naY3fNL694YpU/nlXf/E9o2vcumHrqRqejO6LOMpObj/53dT2JsgpxQPW/OYP15obGtDNiQre94/PEakPITHL+PSJbSCwUBnF79//kG8lR4mepLk83mmNLaiqxrf+dZ3WP/UCzTPnUFbWzvlrTFmTJvJS2teZHx0lGg8TiKVJF5RTqgsgkd1cNtNX8dRAkl10FLfQj6fs24WTGEvus+e2OtbXP07m4AQ9vbNvxD29rEXGXsb2YvQgoDdBDRFtYS4LunsHupg48Gt9E0OksskLQcbxXCQSqdxemS8bo/VXOpnP/opZFUyiQw1s1sxgj7KXAEGNu7iwgvPZ+5Fp9M50kV1KMSS5cv44Ve+y8pfPcw5l53HlFNmU5RVXly5mo41OwkvacXndtHe2ERQ9vDU7x6zjGimzphBJpVjcnQYykMEK8uRCiq53iHcLgef/PqXOOP9l5Dc30O2mKa8qoIt67dy2/U3g+FiyfIF+OJelp39LjKJJJvXvYrf7aOULfHSmpc5dfkKqqur0RxFy/bS4/YRi8SQDIlrLrmC05ee+rqoF644dq9REV8QOFoCQtgfLbljHyeE/bEzPOoziIz9UaMTAwWBE56ArppZeQOz7mb/aDertr5kbZ7NZ1NEfAEMh5PxyQl0J9YNQCxcxn2/vJfseNrK3kthL+2L5jHWO8Te59bzyU9+nGXvPZ+Dw12UxhLMmD+L5x94ht/96B5OOmURbSfPYjg1xou/fYKPXfsxYrNb+PWvf8mVl1/GuWefw/duv4NtL2wiFItZdpeGohCorcBbHkVJZhjd3WUxn7JiBjPOXMoFi1Ywa/4MSlqJm264hdf+uhZ3NMyi5SdR2VTO7EWL6TnUyY7N2/HLXvSiyvbtO5k5Y7ZVQqRqBYqqwvjYJOVlcZrrmrjjtttpqapDUzRkl+eEn2PxBgSBdyoBIeztm3kh7O1jLzL2NrIXoQWB44KAbmA4Nfozo/xx9aOM5MbI5TIEPR4cukQqk0T2uSmpilXL/od/+wNd+zoJyF68bhdLzzub19ZvpH/dXj75peuYf/EZDCSHyQ+Pc8a55/CHf7mX+++6x3qr01bMY9aCOXzo8mt498ln84kvfYr7f3UvF3z8Si698gq2btnCK6vX0L37EJM9o1b2vnHWVJw+N5NDY6QHhtEVg6WXLEeqCZHqmuCSKy6mqraCO2+/k4Hd3dS1tNA8q4G2+W1MbZ/B5k2b6e/sturnTQvOidFxYuWVh/cM6KrVsMrc7BuPxDn79LP45Ac/juv1LcXCx/64WKHiIgSBoyIghP1RYXtTBglh/6ZgPLqTiIz90XETowSBtw0Bw+xSpZPUc/zq4XsZyU6QK6RxSxJew0VOyeP2+yzby/J4JSv/spLdW3ZRUVZO1OnCU1fOlo0bYbTE9bd+ntYzFjGYGMFf1GiZNo1Hf/swK+99FCWR5LobP8uPvvN9SrpC0Blk+qwWug/1sfyac5mzbAEV5VV07+tg+9pNbHluA6gwdcEMVBx0HjiIUSzh8jq44fab2NXXwcHNHZYVZlNzPROD43Tt62H+/PmEa4O0n9ROPlXk1fUbKOVKyIYDraQhSbK1wddwOnAaTutJhEfyWHX6X77+i1SWleOT3ZhPM5yyZY0jDkFAEDgBCQhhb9+kCWFvH3uRsbeRvQgtCNhOwBT1gGGoFJwav3n0d3SO95ItZq3us2EpQDqfpuTQMD3vmxqaefn5tZawN5tVyZM59iUGKAxN4nTDV269kaZT59HR201YcbJsxXLuuv0uVt37CO0zZ7Pq2ccpj8YponFwXxdnn7qMdDbPssvPZO6pi4hEo+zasgM9kWPXa9vp3dVJvLacYLiM7v0HTbt9TjlvOVd85L2s276RqLuS3oFOfB4344NjrHt2HU2Nzcw6ZQ6nX7iCjh2H2LVjJ0GvD0NRySQzlr99vlhAcslomoHH5UXNFzl50TJuvuFGlGIJn8ePWlKQ3aJBle1rVFyAIHCUBISwP0pwb8IwIezfBIhHewqRsT9acmKcIHDiE9D0w2Y0hqZScmk8sPoRtnTuJptPoZlZdXxkilmKukowFKK5sYV1z69l6/otFNJ5vHmNQsyDN+IljINLr7qM6MxWegf7qcTP9DnTuOO277HlibX0joxSEQrQO95HZbye3z70Jz7/vo+CD+rntDF78Txmz5/DupdeoZDM4VANDu3YZ3Wxra6oZqCzH/xw+4+/h+rSGU2MoWchFo9Qyud46i9/pXtPD9l0lobZrcxYMg25IDM0MEjA50fJF0ilUtRU15HKpHH7vFTV1rBk8WL8kpeTFy5h4cz5WF9IRxpViW+nE3+Ri3fwjiUghL19Uy8+Ou1jLzL2NrIXoQUBuwmoGsjmJ7ChU3SUeGbzGp57bS3JXApFKSJpDqscpaiViMVieGUPq1Y+zYHt+8gNTlr/b+ml5+CPBSCdYcVZp6PFAqTTWepcIZqn1vORD3ySj73vE9z+1VtIjQ8xPDGMNx7n17/7Pb/+wT8TigQpqyijoq6KFWeextbt29m2bQeBQAg5pzPSO4Cm9po1AAAgAElEQVRP8jDYPUjjSW184NMfo6u/E3/Qh9fhpao6zpb1m9j4zDrqQ/VMTqQZzI2Qzozj85WRz2aRzDIcRcFU7a1tU8hks3gDfmYvmscVl17GeWecQ1UojtNw4ECiVCzidntEib3dC1TEFwSOgYAQ9scA7xiHCmF/jACPZbjI2B8LPTFWEDixCRzJ2JvvokiB9fu3svKlp5hIT1IqFXCoTvwhP9l8Bo/Hw+jgCM889FdKqSKkS1YN/GkfuZixzBh+TeOaD15D2iuRzxao0LzUNkf54FUf5aGHnmLB9Fns27GFaGUZvqoqvnDrLWx6ag3p0WGWnrGcxqZaApEwg6PD7D3YQUlVKY6kCDg8GEWNvu4+PvylT+GIeNCdKuFIgFggisct8dDvH2Bwdz/GpAOHw0XeWaLgLlIYL1obZCmqYECoLMycebPJl4r4AwHc8QCnnXwat3z+K5jtqMwbAPMZhlJScbll60ZAHIKAIHBiEhDC3r55Ex+d9rEXGXsb2YvQgoDdBAwUS4T7fSEMAw4N93LvY79nz+B+tADIORlXyIMma9TGyvnzz+8l3ZkgM5jBgQe5xcnck+bTPm0qgUiQlimteIJeRifGCQSDVkb/97+4hz/86rcUCip9Y8MYfieSV+Lb3/omHZu6SYwNsWDZfHx+idNPP52DHd288OJaAsEY3mSRsbERq+wm3lrBuVdfTKpQoKW+GSVdIFzmQy46ePi3f0LJ6RRUldHJCVwOB7KuW51q1WKJQkmBgJPWudOZv2whY0ODeJDIOZ2cueBkbv/iLTgNCd14vQpHU5CcElZLXnEIAoLACUlACHv7pk0Ie/vYC2FvI3sRWhCwm4COYjnFuJxeq9g+h8o9D93LC9tesgS4mlbwhoO4fS4GDnTz7G9WggKVVVU4HW5KsRLXXXcdbq/HKtdpaGq0avIz+RySLKMZOhuffZk7bv4m4+OTjOfSSAE3BSXPD+78Lv2v9aMYBeYunoMr7KZtejsTqSzbtu7E5fKRHUqAWmKo+xD189o45ZzTrXp/l+bEqztomtLKlpc3snPdNgzFYQn7glKilMuh5fPIqmlpaaAbKlLYR8ucacxdchLjw0OWsC84Jc5cdAr/eN31uEw7TEB3gNPQMItyhLC3e4WK+ILA0RMQwv7o2R3rSCHsj5XgMYwXpTjHAE8MFQROcAJFJWe5wlgdqBygOuD+v/6Jp155GsPnIJUYp7qukdrqRv5y9x/Y+9JrVklLuDyKJxrAE3Tx/R/+gIGhISaTEzS1tTI8OgSS00waMJlIkRwY4ZpLrmR4eIQ8Gt5oiHQ6yU/u+jHKgSSThRStC6YRrCmjeVobTtnNuhfXMdg7jNftZ3x4EL2Y470fuwY56CGRTuKXXEypaySbU/jj3b9DLoCmOUjn89ZTgnwyhVFU0DOmT72MLDuRI36a5kxl7qL5TAwP4XXIaC435y8/i49f8UHcshezEscU9pJpv2PZgIqM/Qm+xMXlv4MJCGFv3+QLYW8fe5Gxt5G9CC0I2E1AR8NppuoN0DUDQ3bw0ta1rHz2CQ70HMQfdjJt+lyeefwFNjz+HA5dRnKBv9JPSklzySVXcO2117LvwH4SqUnqmxoZHR+xxLGmaeiGg8JkilMXLmMynSJVzBGpiKPkc/zz939EeTHIjkN7aZrXjjPkZurMGVREouzYuJXcZAbd66Pv4EFkNC5572VMKCkSuTQ+r5uGmmoObOnmmZVPUhutpFAokMznUXQNqaThxkl+IotDlnB7ZKSgl/oZrcxfdBKToyP4nS5we/nARVdy6VkX4pIOb5bVMH/pmA15hbC3e4WK+ILA0RMQwv7o2R3rSCHsj5XgMYwXGftjgCeGCgInOAEDHU3VMTQdl9uN4dDJGUWeXrOKR55cyfNrnyabV3AoLib29TFz3km0TGmgLztIwa0wZ8ocwuEwI2OjBIN+2qdPw+NzW8Le7Ow6PDRq+c/PnzMXQzLoHh6kvLzSEt3f/+a3cZfc5DNpFp57GiVDpTIeIzkwxtaXNxD3h3CWxVAzWUb7xnCVObng/ZfRtmAGqUIWtVRg/RObGOkbsLLv2XwOTXKQTqZxO1xIqk4+ncXt8yO7nOhuJ9XtTSxYsoD0+DgByY1D9nD9tf/A6QtOwYFszabmfF3YW38TGfsTfImLy38HExDC3r7JF8LePvYiY28jexFaELCbgFkDb4p6WTosaoulPLLHRbKYZdNrm/jJz39MTlVZs3KV5Yu5ZdsOxidHODTUjSPoJl4W57XXXmMimcDv9xKNx/B4XExOTlqZcsnpYdO6V1i2ZBEun5ue0SHLk95vuLjj5m+Q6p8k2FzF1KlthPwB6qur6dizj/XPbDhcCmOa7GsQ8rnI5RU0CaYun8MFl11INpdm1V+ex+uUSYyNoRgq7pCfZCKNrBgUElk0n4uQz4/DtPN06lRPabCEfWZiwhL2Lo+fr3/xJmY0Tv1bOZLi0C0L0MNfTELY271GRXxB4GgJCGF/tOSOfZwQ9sfO8KjPIDL2R41ODBQETngCZjdZlynqrbIT3WoGZXZ/1U1re2D1mud4dPUTtMxspbKmgnPPOJ2ug104ZBnFgPF8gh07dlhlMLJbIhAI4HJJJBIJJElC15xs3LCO5acto4RGTi1REa9AG89zx01f5/T3XMiC+Sfxm1/+ikg4aLniVNdWs/9QB71DfSQzRcpdQfa8spnhriECZSEKTgUtX6B+SgP5LPgkiXRyAnfAgyI7UFUVI6OQH0/jqSsn6PFZlpc5Q6GqtZ4FSxdaGXu/Q6aqopbvfPXrxHzRw3Y4DhDC/oRf1uINCAIWASHs7VsIQtjbx15k7G1kL0ILAnYTsPQ8UMjl8fo9f7scs6zF7wui6/Dk2tXsGdpLc3sDM9va2PnadgpZlbr6VrZ0bSeXy6GoqnVj4Pf7cTohn8/jcrkoFXW2bd3MKcuXMpIcx+F1EwuVMbyvl3+5+Yf8rwfv5ozTzmBOXasVe/H5p7PignNI6EXW73iNQl6h0hlC70uwe9020mOTOFwSDk219gQgy6CpOGQIx8MkkynwSJDRkBTwNFYQcHstV5y8VjqcsV+6kOToKD4kZrTN5I4bv4GsS1YNjtVw1nxKYNbYi4y93ctTxBcEjomAEPbHhO+YBgthf0z4jm2wyNgfGz8xWhB4OxPQKLKj/wBPrHuWmqY6auJxRroH8Hn85PIFuoY68QT8JDNpZI/bythns1lr46nP6yWTLtDf201zYwOaU6doGIQDYfr3dnH/L/+NsY5hUmqOn/zrz7jjx9+FTIbzP3A1NVUVDPb20T82RMAbQCuo9B/qo39/N6Q0HCr4ZJliREY2nBRTOatkx2qia2A54+iahr8qQCAUwnBLJHIpWtvbWLJ0KQcPHqSqqoqPnn4lF198MU6n09rsaz5lOPK7VCrhdrvfztMr3psg8LYmIIS9fdMrhL197EXG3kb2IrQgcLwTyBsZXtiynhd3bKSmsZaKSIT0eBK/x09RUdl9YAeReMzyjpfcLitjb2bwTWHvkmXyOYUD+/Ywf+4cSoaC4XIhO2QSvaOUSX4+/4nP4nZ5OTTRw1e/cQvPrl1DW1srU1tbKObzJLMZq8zHFPZKXmW8b5SRrgGMrIrf40UPu3A5JdKTSSiZ1j6HiTrdprCHysY4stdDydAoaSrTZk9n6tSpDA4OEolE+Pyln+DMM8+0xhwR9GYpj7nx98jv432OxPUJAoLAf05ACHv7VoYQ9vaxF8LeRvYitCBwvBMoUuSRF//Kzt4DxKqieCQZNVdAMj3gddi+awt1TY1oGNZmWZ/PR7FYtJpCmalzQ5fYvXM7y5YsZiI9iez3W5n1/EiKT77vo1SWVdA3MkgBhZc3vsK6Vzdw4MABAuZG3HCEVDZFOp1FLao4cVLMFBjrHSU1OoFaUnAFvYQCQYrZHEZJQ1NUstn8YaxmqY4Pqutq0J0OsqUCs2bPpqW52boB8Xm8fOaqTzBr1izLc9/8MTP3RwS9+XeHQ3w9He9rVFyfIPBfERDC3r61IT457WMvhL2N7EVoQeB4J9CfG+A3f7yPgcwY4VgYJZvHoekoJQ3VgExqgtap7ZaoN8W9x+OxhLHV7VXTwJCtjP2iBScxPDGC0+vF6/Ii5XSuu+YjDAwMMD45wcy5c0kWUvzgx3dx7733EAmFufLyy+js7MTc4JvLFcjnChimyXxJZ2J4nOHBYbw+F7FIjGwihWYKfads1feXVB1dVfCF3UTj5eQKBcsOs6amhlhZnCsvu5zTV6xgev1UysvL0XXdEvHmj8jUH++rUlyfIPDGCAhh/8Y4vRWvEsL+raD6Bs8pauzfICjxMkHgHUigtzDIvz14PwVJJRgNkE+m8TjdFEoKJV1jqKuLKdOmWp1mzVIXc8OsKZKdONBUc4Ork86OA8yaMR3VYbriqLglN60VDZy56FQGR4dJZTLEquKksxl+/otfsHvXTnp7e5na1k48HqeolEim0qTTaRyG03pakE2mGB8ZtzrK+n0+hrp7IasjB9y4XR7rOsw6e9llEAiHkF0e62mCpuikxhN86fovcP1nPo+hHvbb/3thf6Qk5x043eItCwJvKwJC2Ns3nULY28deZOxtZC9CCwLHO4Gtwzt57LmnUT0GwUiQXCJl1bSXNJ1sSWGip5fmtilWQyqz46spqE1hbNbYG6aljiFz6OB+prQ0E45HGJ6cpJAtsHzeUua2TGf3oX34ggFr021/fz/33HOPVRKzd+9eqqurqaurZXIyQTKdspx3zIx9MVuglM1bNw6GhLW59tCBgxiJIr6yoHUNhtNpldUoFJkxYwZlZTGrBEgtqZSHy/j4Bz7K+e8+7z/1qRclOMf7qhTXJwi8MQJC2L8xTm/Fq4SwfyuovsFzioz9GwQlXiYIvAMJPLv/Zdbv2ExRUqwGVLlUCkl3oEkSiXyewuDI32rsDafDKsU5UmNvfrCbGfuBvh7qa2vwhnxMZDKWsF84dS7t1U2MFky/exmv20NHRwcPP/wwuXTG8sZvbm6mtbXVctyxusqqhiXm86kM+XTG2lBr+GViZVF6DnWTGpugLBKzbiwKpSIOnFQ3V9He3m6NLWQKNNc38t5Lr+Lc08/Cb/rbOzj8hMH06DSv9+/+LAT+O3DBi7f8tiIghL190ymEvX3sRcbeRvYitCBwvBN4eMtT7OvuIEPeEvbFdAaH4cDl9TGRTZPqHqCmod6qrzddcbxer1XjrqsaToeDQl4llZigpqqSvFoAt9uqsa8LV1ITjDOmpJCdhxtbbduyjQ2vrCOVSrFz505qaupoaWmyzmtaT5qbaM06eqduWJtnhwYHkWIhKuPldB/oIDecxBMJ/C0L7/Z6aZ7WbGXwHQ6JuTPm8K7lp3PFey7Di8uq1Xe4/32zrDkXf1+GI0pyjvfVKa5PEPj/JyCEvX0rRAh7+9gLYW8jexFaEDjeCTy09Qk6+3ooqApFpYDH57Uy8g6HQT6XIzU4Tk1dLZoDS4B7vF4K+Tyyw2l5wBdTeQaHh2ifOd2qpTdFdi6ToaG6lmikjMzkBI6AFyngZ+/ufTz7+JO4dSd79u7HGwywdNli8hNJnKpOMp0Fr4tsIY+SLjBwqBtvWyUhh4vxQ/2MDY8RLItS0DXLMWf61Bm0tNZbTwCaG1u4/KJLOePU0wl5g+iKjmRm6a1mVOIQBASBtyMBIeztm1Uh7O1jL4S9jexFaEHgeCfwUv9Gtu7aQVFTLWGvGbrlK+9ySZawz44kqKqrRcewLCXNBk9mxt10xDFr8WXNSVd/L1Pa28jkctbbVYpFGusbCHn9lHJZ8Llx+n10HDjE2meeI+j2sf9Ah9X4qrml0dqwK2uQKxSR/V7LM1/NFBnq6kWt8lHuDtC/r5PieAFnyEMoHrM23s6bOZdYNIDPG2DG9OmsOHk5lbGaw1rebLlrHuLb53hfguL6BIGjJiCE/VGjO+aB4qP1mBEe/QlEjf3RsxMjBYG3O4Hnu1/hhbUvWSJbdkvkCnlL2Pt8HkvYj/YMUtfQgC45wPHvwt6shTez9onRSXr6+2iZ0kpRUVAUBU1RqK+tw1A1tFIRwyMj+Xx0d3Szcc3LRANhDnV04Q76qayuoJjK4Dac5Isl69+KqoKWLTHc3YtcG6EhVk3/3oOUsgrl1VUsXLqUT1x7HYvmzkcvFay6/2g0hs/ls8p0LNtMwyDgP1xjLw5BQBB4exIQwt6+eRUfrfaxFxl7G9mL0ILA8U7g0R1P8cQzT1l19NF4meVOYwp7r9dNNpNhuKufhqYmDNmJw+lEcsnkszmrOZW5IdUseRkfH6elpQWHJJHNZtFV1fKOn5iYQDJ08LiQPV4O7T/EhudeJBYI09ndi78sTH1jHYVk2hL2ZsZeCvooFIso2SLDXb1I5UFaKmrY8+p2Cuk84ViMs899N9/79ndoqWnEgfo6Yqd1TWZTLVPcS+aNiDgEAUHgbU1ACHv7pld8wtrHXgh7G9mL0ILA8U7gr3uf5S+PPmxZWsbKo4xNjFs19mYpTi6bZWJwjKaWZmvzrGl3aYp5c/OsaXcpS5KVoTc3vtZUVln19aawNzelhqNljIyM4HGa2XoPbq+Pjt0HePGpVUS8Qbr7B4hUxKlvaaCUzOAyHGTzBZzmk4JCgWI6z1BnD7GWWlqq6tny8nrSiTS+UIjzzruAu777Q2pjFbgkB4bx+leMeeMhyyJLf7wvOnF9gsCbREAI+zcJ5FGcRgj7o4D2Zg0RpThvFklxHkHg7UfgmYNreODBP9M0pZVgOMBEYtKyhDQbQ5nlNoNd/TS3tqAYOiVVsfzsi7k8kuOwj7z5WtMpx+vxIOGwbgrM14QjERKJhFUJ4w348Xr9HNixlzV/fYawJ0Dv8DDRqgpqm+r+JuzNjL3DFPbFw8Le3Dzrr47TWlXHjvWbre6zZVXVXHrxxdz5je9QFY1bot5x2Mny8PH6t42q6tZNh1lSJA5BQBB4exIQwt6+eRXC3j72ImNvI3sRWhA43gk8vnsVDz32qCXs3V6X1R3WFOyGoVkaufdgN83tU6z6+rxasmrXc7mcJeLNrH2+mKOmuhpNUXFouiX0TQcdX8BPLp+3OsG6/F58bh8du/az9snVhP0hegcHCVeWW8K+kMrgwUk2X7Sy+0eE/WBnD+GmGprKq9mxcQu5kQSh6kouvfgybvvKV2mtagC3zOsW9Wia2TXLQJKc5uWKQxAQBN7mBISwt2+CxUesfeyFsLeRvQgtCBzvBExh//jTT9LS3oZTNsthDjvbZLNpS9ibm2Nb29ssk5lsqYCqqqTTaWtjrKHplnf9tLZ2lELR8p83bwpKuoZDlix3G0M97H/vkT107z7IK6uetzbPdvb3E4hHqWuut4S92yrFOeyKY27gPZKxDzVW0xCvYddrW8kPTxKur+Gqy6/i5uu/wpS6BtS/z9Zz2N3yyBeO2Rj3iOg/3udBXJ8gIAj89wkIYf/fZ/ZmjRDC/s0ieRTnEaU4RwFNDBEE3iYEzHp3U2w7/osU9uN7V3P/Hx9AlmXmzp3N+OQEfr+fXDFn/du2zVuoqqjFqTkIB8vIZLOoTpVIRZTBsQEcOZ35yxaS1QooZm18Mkt5JE5e0cmUinhlJ6qjRKQsxJ7XdrLu6Y34XX5GkxN4I27q6urQCyUcikZJ1Sg5DGuTbmYiZW2ejTbXUF0WY9srr1JMFAhVx/nQ+z/EHV/7BlF/mblPVhyCgCDwDiUghL19Ey+EvX3sRcbeRvYitCBwvBAwS2TMMhrzMEX+EaG/qmctjz62kmAwSENDHSPjY4cbTykFq0Z9uG+Amqpa0JyUCiUUVSVTzKFLGpJXxpeXcUd8BMoj6LqKrINkQEEx8EUi5FLJvwn7vZt3WcLeJ/sYS01awr6hoQGjqEBJRdF0iuh/E/Yj3X2Em6qsTbJmjX1uPE2kppJrrn4f377lNiqCUZCEsj9e1pi4DkHgf5qAEPb/08T/PZ4Q9vaxF8LeRvYitCBwvBA4IuzNBlN/fzy49xlWr15NdXU14bKQteEVp8MqYTEdbgZ6e6mprMbj8Vk17IFAgP6hfoZGBqmqqWL/8zuJ1ldy7hUX0tXTgaTr1sbakvnb5wPF+L+E/RvJ2Gcn01bG3tdQTkN5Fbte205uPEGkqpqrr7iab950K1XhuNUwSxyCgCDwziQghL198y6EvX3shbC3kb0ILQjYTcCsiTfF739WimNm8O/f8TirVq2isbGRQMhviXmzQZTpJmNukj20ay/lVZVWRt/0iDctLTu7OlBLCrFYjPu+/SumLZrDTd/9Olt2v4bP5SLoD1hdarNKEZR/L8UxM/brn9n0HzL25g2FmbE3S3GOZOydkmSV4pgZe7m2jIaKavZu2UlhIkW4qoorLrvSytjXlFXgFB2o7F5iIr4gYBsBIextQy8+ee1Db5pEvP783c6LELEFAUHAFgKmsDdr5Y8cZs39EZFvZvGf6HmJxx57zKp1j0TDlrBP57L4/V7L4WbtMy9YdpexygrShYy1aTabzhELRxjuH+DBf/4drfNmcOOdX6dzoAOv2w1mx1kHlHQVNPk/ZOxNYW9m7I+U4tTW1v4HYX+kxv5Ixt5dH6MuXmkJ+/xEikhVFZdfeoUl7GvLKsWXiy2rSgQVBI4PAkLY2zcPImNvH3sh7G1kL0ILAnYTMMW5uXnWPP6zcpxHDjzL448/bpXiVFZXMDk5SVEpWcLezM4/8MvfU9vSyIx5s8gpeUL+ANlkls7dB/jrHx6EJJxy0Wl88PpPMDw5TKlYsIR9wB8knS8gy25L2JdFwxzJ2P+9sP8/M/amsDcz9qawNzP23vo4NWVxdm/eQS6VpbyqmssvudwqxTEz9uIQBASBdy4BIeztm3sh7O1jL4S9jexFaEHAbgJmhv5IHbr58O5Itt78s5md/8uOv/Liyy9RWVlJdXUlnT3deDxmp1iX9fsPP/0DhsvBuy+7gKySJx6N0rW3g1UPP8lE1wAzZ7ZzwfsuJzaljnQpSymbJ+z1U1FRw+j4JCW1iOZULFec/1PY+8o8VFRU/C1jr+qG5YpzRNibNfZyRYjqsjj7t+yiWChRU1fPZZdczjduvJnKSLnoMmv3AhPxBQEbCQhhbx98IeztYy+EvY3sRWhBwG4Cf5+xP3ItptgfHR1laGiIDePb2LJ9G+Xl5USjEbbv3EEkErEM4c0bgkd//ShDyTE+dcM/kCnliYTD9O47RKJvjNtuvJXamgiKX+K+Jx8Cj4RRUFFzJfzuIGNj4/jCvv8yY28K+/9Xxl4NyNTGyunYvtfyxK9vaeGKS6/gtn+8iXgwJuwu7V5gIr4gYCMBIeztgy+EvX3shbC3kb0ILQjYTcAgj44TpWDgdXvRigpFR4Gtg/t4ZuPzaJIDr9tFLpW2ym9KmkoqlyYSj4HLwWM/eIAte7dz3tUX0z5vJonxBPf9+h5efuI5Tpoyl/5MNwe6O3l1zw4rs58u5JCdEqVcluRkAr/LR1FXKYuXs3XDZg5s20llJM7egx3EqiutDrV+2W152UseN4rDQJccqLkCPQc6cPq9TGtqYeembeSTGapamrn0okv57q23EwuERcbe7gUm4gsCNhIQwt4++ELY28deCHsb2YvQgoDdBEpaDskpIzncaIqOJDspOIr82xP30zHWTagsQjFfoFQsEgoFmJiYIFvIE45HiZbH2fLgWh667wFOvuwsTlqykH/913+l1DvBn1au5NTFJ9Mz0sHg6Ag7Ow/g9MpkinncsgtUhUIujwvZ6lgbicU5sHMfh3buIejysW3XbiIVceIV5ZaHvaQZqLqG5pLIqyVL2I/3DeKJR2isrGHrulcpTGSoaGnkmquu4ds3fZ2INyCEvd0LTMQXBGwkIIS9ffCFsLePvRD2NrIXoQUBuwkYZsMnsz2rAdlcHjng5sBwB0+vX8VkMUlJ1/C63BTyeasxla6BjsHY5AQNTY2s/cvzrHrsUQLRCPPmzSOdTnHFFVdy3gXvYTKZIpsZt8T8oYFecDvJ5HNWCY/TFOmKikOFnFK0Mva9B7s5uH0XsuZg9/4DxGuqqKqpppBIE/B4mUhM4g4HyeSylPIFy7feGQ9RG4lbnWdLiRzlDXV89CMf4Wtfuomwx4fD+e+OP3azFvEFAUHgf5aAEPb/s7z/PpoQ9vaxF8LeRvYitCBgN4FsrkDA57WEveaEDAVWb15DWkmxv2MPDtMK0zAsS8xMOkdPTw9VNbWWg068ooK963fxl/99N3idfOIjH+bOO+8ko5ZIqgW27NpBQHJanvWdA71oDt0S5eahlAp/E/aG7CQYKaNzbwd7XttqCfvu/gEq6mosf/xSJkeZP0hnbzfx2mrriYGSzZMen0SN+KiLlrNnw1brddGqKj78oY/wlc9/gfpYJSCEvd1rTMQXBOwiIIS9XeTFw1L7yCN87G2FL4ILAjYT0ABJh2I2jxTyMaBNsLVjJ7pRJJMYp7m1zdpIW1tfx2QqycrHnsApS4ez97rOrg27WH3fg8xfspAXnnoGyS2RQ+Hh1X/FHQmiZbJ4/T66B/rQ0CgpiuW8k82lUYolZEMCl4THH6Br3yErY+9BtoS9vyxsbdR1aQYyTg51dVI7pZliqUQxm2Okpx+5JkZdWSW71r+KksnjjQS58KJL+PS1n2DxvJMIeyI2ExbhBQFBwC4CQtjbRV4Ie/vIC2FvK3sRXBCwm0BeNfA5HVbGvuhUGCTDU2tXc/MXb6A0kWBK21RkjxtXwEdZRZTWqe1ohko6m6Gmpobxzgkmhkb46Q//mepQjLxeoG98gLXbN5LViyjZItFolIGhQRwOA8ntsvzvM5kUiqKQGk9am2FdXh+J4QkGDnZaGfuuvn5kv5eySASvQ2JicISRyXFaprWTLRas7Hz3gQ4iLQ1UBSJsWbMWFJBCHuYtWsAF553PReddwJKpC+1GLOILAoKATQ3aXokAACAASURBVASEsLcJPELY20deCHtb2YvggoDdBAroeM02sBiokkY/OTbu2cLV510Ag3nr8gJVQbITGfDBJ7/2RTxBNxMT44TLInRt6eWGz32eZbOWcqivA4/fTWd/JytXP4HkdVLIlqwbANM606zONzP9Lq+HdDppZfxD3qBVAuQLhiilC+zfuoPE8DhjiSQ1TQ24ZBlZM9jx6hY8fh+tM6cxnkxYLjkDHV3466oo9wbZtmYj4WiIaE05wYoYzc3NXH3llXz4nGvsRiziCwKCgE0EhLC3CbwQ9vaBNyMbZicacQgCgsA7kkARHY9moGezGGEfO5K9loPNrZ+5gZ4Ne5FlB/VtzZTXV6H7HCw9cxlOn0SxmOeRlQ8z9soAvZlx0ok0w6NjlMXDTKTH2bF3G+OJUbKZEg0NDZawV9WS1eXW3DybzCStTbhGQcOssQ+EI+QmMzz/xFMc2L4bdIN5p51KeTyOkSvy/DOraWptoW32DAZHhkHRLFccZyRERSDM9nWbmDFzGo3tU8g7dTQMrrjiCm649Lp35LyKNy0ICAKYZX9iD6dNC0GAtwm8EPY2ghehBYHjgYAOmIX2mk7BpbAnP8yevg5u/ofP0fPKbusKW06bR219FR5VJ1BfTmR6K68+8Rw9j6xn8WVn8b9+/QtG0hOMj4zS0tjIyOgQa9atpbKxhqGRMYIeN9lkArffa4VyuTyMdg2RGUug1zuRHR58hp9dL22hb8chUiOTTGaSzFy6gGkntbFz03YObN/HrPnzqW5pZDQxjpLP0NvVQaimgqAU5P9j7z2g5Kiute2nuzrH6Z6enhw1I2mUhRAZIRBBZAO2wTY4YGyDM46fA76+vravrxPBGLAJtgEbY3K4ZCSiRFLOk3PunLurq75VJeDz/X/7IkszqyVx2msWM1bVPqeeOqv7rd3v2btz8x5mtTXTuqiVyegkXqefs047h0+ffYluBfr719932z0YboGYgyAgCMwMASHsZ4brvkQVwn5fKM3QMSJjP0NgRVhB4BAgkCnI2LWSkMUiOYuBLYlB3ti5kZ9++/uMbtkJOQOWcg8Ll8wjmoyx8rzVbNq5g1OPOI7/uupbaHn3Nzo3Mxoap7auhlQ4xlRognAyzkh4EoMk4TCbdGFvMEt6lR273akL+1eee4Glq5cRKK9iw7qNvPzAUxBR9AZWcrFI48LZzF7aRse23fR39DB/0VIqm+oJxUPI2Qyj/f04qv1YihZ63txO66J51M+pJ5VP4bC4Ofm4U/jihy/H7/cLYX8IrEUxRUFgugkIYT/dRPc9nhD2+85q2o8Uwn7akYqAgsAhQyAPWDT3u1wkY4I3Rnbx4hvr+ONNNyNPxkCWGN7ZxZLjltB41AJmLZhD/9Y9/OHam8mmsshOlUeffQrJbsHpdDI2MMTY6LBe0Ua1mognk9hNEplEHBkFJAmn0018NMJNP/4ln//RV7FZndx5+11M7R6g3B1ASeeJROOU1QepbqtmpHeI2FSU+YuXUFFfQygeJpdIMDYwgLehEqdqZ/eGnSxZvgSHz0beKOvC/sSjVnD1xz5HeXn5/7gfmrdfswSJlyAgCBzeBISwL939FcK+dOyFx76E7MXQgkCpCWjWGKO2zUZRyUswkJqid7ifbW9uwGuyEqitwx7LMBQap8+cJCvn+e5HP4OtYES2OXmr+w22d+zGqjWOSsbx210MDg6SknN606poPI7FAIVMmrwiI6sqNpsDq2ziZ1f/gFMvOgOT3cpTTz5D0F1Otauc0b4hJibCYDVQPbdB/xbAiET7koV4ggG9UVUiFGKifwhrpYegq4K+XX0sO3IJsXwURVJw2ctYefwpfPmSKwgEAv9Q2Gvbi4QFt9QrUIwvCMwcASHsZ47te0UWwv69CM3gv4uM/QzCFaEFgYOdgKyZ7LUSBgaQDOR0F7yBTC6N1+ogVMwQkKxs2LWZe998nis//hl8GZmOHXtwz26id2gn9zz0oN4l1maxYkeir6cXp9+LrcyjZ8aNRZm81i1WkckWCrjdXhoDdfzmF9cy2j1IoLaKWDZNtT9ANpTQN9Fqm18j8TiOgBs5k8PtctA0uxWrz0MikSAxEWFqaBRzpZM6Xw1DHYMsPXIJ8VwU1QIOq0fP2H/lY58lGAxqCYx3Rfw7GXsh7A/2xSnmJwgcGAEh7A+M34GcLYT9gdA7wHOFsD9AgOJ0QeBQJiC/XZdMfxdWUWQZo9n87hVlDTJT8XH+z0/+jePPPoVTj1/BVGc/DoeTrNXE6FQfjz/7rN4l1moy6xtf+7p7mLtwPuW1tUxOjqPmc8TDIXLFAgVFIRAIUuOt5MmHHmPtfU+DERqWzSfgL9PFuiFbxGSyMDIxQdGgUizk8HhcBGqDGF128nmZ9GSM5HgES7WTCleA7m1dLFo0H3u5HYPFgNloY+mCI/n2p7+sC/u9zy57P2reEfbCknMoL1wxd0HgvQkIYf/ejGbqCCHsZ4rsPsQVwn4fIIlDBIHDlUChiKo1qJKM6G/EbyfwdZlvhFB8jLvXPs5zb73MyqOO5vRjj2d4fIKsXKSpoZGuoT109PeRLRYoFhSkfJHBngH81ZWYHA4kyYCkFBkbGiRTyOmbZ32+csKDk7z87FpGNg9QLBZYdekHiCWijPT0QU4mny2SSmdwuF0g5/GVl+EKlmG0W5FlRRf1qbEoUpWNCkc5O97cTmNzPbVttcgGGYtkZ9n8I/nGp79EZWWlEPaH6/oV1yUI/C8EhLAv3fIQwr507IXHvoTsxdCCwMFAIKcWUQwGzBgxqZofPo/ZYSGtKhTTU3z1tl/wVs8OrjjjPJbNaWckm8Tm8ZAdDTEcG2VgbATVYqbc4ycxEaKvs5emOXOQ7FYURdY3zw729pDKZTDbbLrHfu3jz9H50haMBSv185r50jXf4J5772bDunWUu3yYDBZUg5F8JotkNFCpNZ4KejHYLRTyiv5gEB+exD+nkmpPpS7sy/weGuY2kMgmcNo8HL/sBL582efezdi/s2FWZOwPhlUn5iAIzDwBIexnnvE/G0EI+9KxF8K+hOzF0ILAwU4gmYvzvev/ky2jnZx97tm0VdeSmoogma3E81nGhvvIqkWsbifpWAKpqDLY20dj2yxkI3jSBRwLm9m47g3dPlM9q4VX7n+S4bf2kLKbUQbCzP/wCj569ad45La7eOOJ9XjKK8lns3jQql9m8Pi9+uZcl8ep+/NHB0YxFowM9w3im1dHmdXBrPpGUqkUE9Gw3t3WmJdZffKpfPXjX6asrExvivX31hvhrz/YV56YnyBw4ASEsD9whvsbQQj7/SU3DecJK840QBQhBIHDlEARmZvv/yOPrX+O089eTdDjITEZxmK1kyrk6e/Zg8XtxO51o+QKFDM5RgYGqWtpQjVLuLIFDE2VjHUOkByeIi0Z+duNd1AYzdB4zAImNu3myE+eySVfuIzbfnItm559nVnzFhGJhrFmcySLeZxeJy6fB5vLubdr7VQMNauSjiWxNvl1Yd9YXavfgal4VN+wq2TznH7iSr5y2Zf0BlX6//d3ZS6FsD9MF6y4LEHg7wgIYV+65SCEfenYi4x9CdmLoQWBg52AJuyffesVfvb7azn5zFVYTRLpSAyHw0Eql2ewr4tgfS1mpx2LQSIZjjI+PEKwrgYsJpxFI6b6ABO7Blh732PkTWYGt3WSDaVYcM4Kdjz1Ep/42df42Jc/yS+/dg3P3vs09a1thGMR3AYFyWjG7LDhDZRhslmIxxNkExnioQROix1jtRO32UZlmR9PWRmxdJKiougPGKcce4IQ9gf7AhPzEwRmkIAQ9jMI9z1CC2FfOvZC2JeQvRhaEDjYCchKga7RPq76zlc48qRjkGwm5EIOl92ll53UNsU2zWkjj4LLaic6McXY0DBlwYAu7C2KAXtDLeHtPdx6zfXglGiubyYyOcmcs1bw+p8e4zt3/owzLzmPR377J1548DnSqpFwMowxm8JssGO0SlTUVeDwuBkaHSGXzDI+OEp1sBoCdmyqEatBoqV1Fik5T75QgLzMyqOP04W9ZsURGfuDfaWJ+QkC009ACPvpZ7qvEYWw31dSM3CcsOLMAFQRUhA4jAgk8gm++N2vUtFai9XvwGg2YTWaiE+FmZqY0IV9LJOizOnWM/aax95fFdQ3z5ItYKoO4ggXuO7bPyZnkagrDzI81M+qqz7Kc7/8Exd9+3J29u9h93NvUBgtoJog0FaDSc4xNZ7AaJaoaa0jWFvJVChEJpFmfHicptpGjBUOlHROn8vyo4/Sm2zl8nksGDnpqGP54kc/r1txtFKXf2/FEaUuD6MFKi5FEPgnBISwL93SEMK+dOxFxr6E7MXQgsChQEBF4Td33MhAegKp0onBakYqKGSmosSjURraZhFKxPC5PLq3fefWbdQ0Nei+e0MmixosJ1Cwc8P3f0bSoBBwuRno6uD8b1zBo/9xCxd8/XL++sjfsI3nqDKXMxANUzO7jnhkjPhgWuuXhaumjPrWRrKFLOHJMJlEhvqqOlx1flLhKD27Oli1+nT9W4JULovLYuPEo4/lCx/+nJ6xF8L+UFhpYo6CwPQSEMJ+enn+K9GEsP9XaE3zsSJjP81ARThB4DAioMgqRpPKxu1v8cDLT5Auk8gbixi1TbGpHIVsgZrmRsLJuG7F0arivPj8Gma1z9HtOKZMFmoqsGclfv7tH1N0WZlbU8NodyenfebDPHPLfXzuv77LXff8BUNfDI/sYM/ECLXt9ShynNjOGJF4GOwS1S21WO02BgcHcdlcVPqDBFpriIyMs+u1rZx24ZlgM5PIpPHanRy//Gi+ePGV/1DYF4tF3Z7zTtOqw+iWiUsRBASBtwkIYV+6pSCEfenYi4x9CdmLoQWBg56A3rBKAWOB/7rzN0zZC8SLGUz5Iq6iURf21U0NRFIJvQ6+UVZ4+P4HmLNwPoGaKiypFEp9EFfRwfU/+iWyw0yDz0esr48PfOVT3PFfv+M7t/ycvz38IOE3u7GmJAbjYbzNAUyGLI5hicHRIX0Ojlof/oCPoe4eqqvrKfcFCM6qYXxwmB2vbua0i/YK+1gqqQv74448iq989AtC2B/0i0xMUBCYGQJC2M8M132JKoT9vlCaoWNExn6GwIqwgsDhQEDVWtCqqEaZnSOd/PmpB0mZC7rQzqbT+O1e/H4/Oa35lNlMdXUt//7Dn1Dmr+CEE1ZQlKN6o6uW5tnc8OOfkx4LMWvWLLZu38yqKz/G8zf/mf/44808cMOtTKYSkCowub2P4NELIJUjm0iTTCTIpTNoDXJNZjNWhxV/oBx/RQBvZYCxgQF2rd/K8pOPpKw6yGQkojfLOm/1OXz2gk/q89LKZL7z0vz1WqZeZOsPhwUqrkEQ+OcEhLAv3eoQwr507EXGvoTsxdCCwCFBQNVkfJ6JTITf3ncHKSlPrpBFzuexGiyYjRJTUxO4XS6aGlv46U9/jtlk49JLP45iSRNPZ1mycAn3/P5Oxnb1smzZMvJ2Iyeedwb3Xvs7/u2mX3P7j37Blp4u1GSWRM8wlvZGrAWVQqpAMpkkl0pp71UYjCqS2YzL58Xr8+D0+cgnk3Tu2MGiJYuwlrnJFAq4bS7OWbWaL33sKkwmkxD2h8RCE5MUBKaXgBD208vzX4kmhP2/QmuajxUZ+2kGKsIJAocbAS1rT5GcQeHav97ERC5KMhPHoCr43H69pv3E6AgWs5mG2gZ++Z+/ZnhzN+d/4iN453gJVlRTH6znD9fdwpYX36CmqgZ3lZ9gSwPqVJITPnQuj9xyB8PJCLGBMVwYaD3tOFxGM70dQ+QyaXKZLAZF++ZA8/xL2D0OXB43Jpsdl8VCOhrF7feiWCTMVhtWTJyz6ky+dNnndVGv+enfeWkPCNpLZOwPt4UqrkcQ+J8EhLAv3YoQwr507EXGvoTsxdCCwMFOQHfi5At6ycm8QeGup+5lQ/dWCmoOpZjHLNlpa2sjEgmhFmRaG2dx75338vRfHmfFGadQcVwDC9vm07u1kz/f8kfkyTxorhirAfIqaK6eKgflJjsrLziTJx95BFdOoWnV0fTt2IWSligWCqhFBUkyIJlNmOxm7G4XDpcTMOKx2bBKRvKqTE4tYnM4McsGPnTOBVzx4U/rwv7vRbzoOnuwrzoxP0FgeggIYT89HPcnihD2+0Ntms4RGftpAinCCAKHIQFN2Gv+dpvNTt5QYO3m9dz33IMYbCrZTBKrxUVLSwvh8JR+XFtzKy8+9QIP/v5eFh99BKdcdR7ZiTgP3H4PE3tGMVkkaurqCQTL2bx5M83BOnrkOC1uP6decj6/+9Wv8RotHH3JufRu28HkYBQUWRfmmqXGbDNjddpxeJxYXQ6MRQmpWMRpt5HOZ8gbVMxmC04sXPGRT3DJeR8RmfnDcF2KSxIE9oWAEPb7QmlmjhHCfma47lNUIez3CZM4SBB4XxIoolDMFrBYrGRyGTojQ9z051uQzXmSqQiVwQY8Xi+RaEhvAKXVlteE/dN3PoK/uoIPfvNy3nzuZTY9to5ZbU109/RRM7uJU05awZrnnyXoDpCvcOEpGlh2xkp++4tfUWVysPDcU+jZupPoeFT31hu1JwwJzFYLFqcVq9uJza7ZcFzk0ylsFrOesVfNEmpRpc5TwVc+83lWHrPqfXnfxEULAoKAbrcT+rJEC0GALxF4bVgh7EsIXwwtCBzkBPLIWLRWsEUoFGVCSpLr77yRicSILuwddh9Or4dCMY/BJNFY08CW1zbx9MNPUswUqJjXTLh7gGjnBKeedgrPrVlDw5FzOOfcM3ni4YexK2aKtT4c6SLHnXsmN/3kP6mweln+wXPYuf4t0tG4LuxVtaiTkqwSVqcDm8eFxWHFY3IjZzOYJSOypGKyWSnkCixpnsu3rvwKs5raD3LCYnqCgCAwUwSEsJ8psu8dVwj792Y0Y0cIYT9jaEVgQeCQJ5CWszgkG+Q0XzwkDTI3/vVm9vRvJ5WJYTa59LKTObVAMp3SM/bjA+NsXPcWHVt3kbNJ1DvKGdzcyYknHcvLr63nyPNP4ohli/nLn+7g6HnL6EhH8MhGzv/Upfz0qm/gMDs49wufZt2Tz5GNx/XSmrq4N2gZexM2rxtXmRuz3YYxAyZUDAYVRcvoO+3I2QInLlquC/sKf+0hfw/EBQgCgsD+ERDCfv+4TcdZQthPB8X9jCGE/X6CE6cJAu8DAqqSp4iEZJQwqKAqsOaNNfzxiXuImzKUF8zYfC4yxiJ5FKqra0hPJlj70JPs3rgDa3U5Le4AezbsYeWVF/LiTQ9y4pc/SHt7O7f86nrmLplPeUGiLzLB2R+8gNt+9Auc5WWcfsmF7Hj+VSLxHIlUAp/Px1jfIFV+P1pBe199NSa/E3s6T1ET/HYHGLWNtgqSDJ+65GNcdvHHMGN6H9wlcYmCgCDwjwgIYV+6dSGEfenYCytOCdmLoQWBg5+AgsreUpGaG0arGrm5cwt3P3UveyZ6sGVU3JU+fdMqZonmuiaeffBJ3nruVYrhAoGjZzGvoo6XHnuRM6/+GM/86s+cd80VVFVV8ccbb6F1wRycSRnFa+fE01dx43f/A8lp47RLLqRn/SYisSTxRAK73c54Z//ebw4M4GkIcsRJx2FKJpiMhHF6vagGCaWgsGTuAj72oYs5dulRmIzmgx+xmKEgIAjMCAEh7GcE6z4FFcJ+nzDNzEEiYz8zXEVUQeDwIKBQVDUtbdSFvdbAdSo5xb3PPsBTr61FzufwBvwYzSZqamro2LqHp+99nPxwApMCdecsY3nDbO7/wz1c+sOvcu8113Hxf3wVp93BX26+jUVHLSU3OIGjvpKjTj6Ra7/5AwwuG6ddfAHd6zYSj8bIK4r+IBAammCybwSloNWzh5UXnovLojAyOo7JaqG3f4BCOs83v/w1Lr/0k1T5A2D4fx1nD4/7Ia5CEBAE9pWAEPb7Smr6jxPCfvqZ7nNEIez3GZU4UBB4/xGQixQMKkbJhOHtjL1munn01We56+F7SBYzej35Oe1ziYZj3H797yhOJKl3VxMfjVBx0UKWVDXxwJ/+yuev/SG//cwPufyXX8dhsXL3b37HynNWM7mji4zDxOkXnMuvv/UD7OVlnPqh89n0zIvkMxniqRT19Y0M7OklPRlDLagowKITjmXBghaGR0aIRuNseW0DZYEAf7jldj5w1jmgGHTbjngJAoLA+5OAEPalu+/inbd07IUVp4TsxdCCwEFPQPPVG7Ttq3v7SqGoaLUnN3Vt594nH2bn4B6iiTgLFy7klRdfYusTr+pZ8oVN8+jZ3sURX1qNOwdP3vcQn7/uP/jtp67h87/9Pi6TlZt/+kuOW72KWNcgo7kEH/7UZfzi6u/hq6vk5IvO5fVHn8FmMhFNJpm3YCFb39yMKaeSTaRJpbIEmhs49oSlhEIR0uk0qWiSiz5wId/+2rcoc3ihWASTyNgf9GtMTFAQmCECQtjPENh9CCuE/T5AmqlDRMZ+psiKuILAYUBAqzIpQUEFScvcywqYDKSUAm/t2sKW7m2se+1V9nTu0X3wr72yHjtW0pNxgmUVnP2tS4n3DvPqM2v44He/xI2f+T5fv+0/MaTz3PTTX7Bs1UkUhqbI2Iyceu5Z/Opr1+CvDXLi+Wey/blXSMTiZBWFI45azrYNWzBki6SiCTLJDFglqlrrMBqNesfbIxcfwde+/DWq/BXk0lkc2oZa8elyGCxCcQmCwP4REMJ+/7hNx1nirXc6KO5nDCHs9xOcOE0QeB8QUPMKmI2k81kcVpteGUd7aZVo8qhECiGeXfssd9z5B+YsmkdfXx/hqRDJSBKbZKV+2WyM0TQj3X0s//gHeOCH13LZj79NZGScx/7wF065+AImt3YSnNOMu9zHnT/+NeV11SxdeTxjm3bR2zdEOBGjurmR0cEhSOSw2GwYbRayxQJlQT/GosrsltmsOO4EfvidH2AsGlDyBf1BQ7wEAUHg/UtACPvS3Xsh7EvHXlhxSsheDC0IHPQENA+OEbJyAavJjEGBTCKh15LPA3k1xfaOnaxdt5bXtrxJZV0Vw6NjnLX6bK677jpGQ5PMDdTiMFmY/YFTePm3d7P6q59muKuXna+8wcoPnc+G/36ehSccTUdPN6/c8RiuWg9tRywk3jmI0ehgIhEhWF+Dy+VCSaUJBirIKTKDkyPMnjuP7o5u8sk0s5tmceO1v6Gxql6fq1woYjYLK85Bv8bEBAWBGSIghP0Mgd2HsELY7wOkmTpEZOxniqyIKwgc/gRScpK3pnp56OlH+NvNv2fJvAXsmRrjs1ddxZ+uu4mB7kECjT7CGyY49+eX8pcv3cbP7/wBY7i444c/4OzzL2J4agK7x0VtsIo/3PJ7musa8JT79IeH1R9dzdpHX2S8e1w3+te21NDd24WSlSFnoG5WLV2792Az2ZjX1s5vfnUdzVUNex04YvPs4b8AxRUKAv8LASHsS7c8hLAvHXuRsS8hezG0IHCoEwinQmyODvLwM4/y8O1/5Oily9jY383HPv5xverN+NAE1a1BRtcN8oFffYK/fP53/Ptt/4eItZzff/+7rDjldCZiEZxlHtqaWrjjpluYM6sNh9eNw+flhHOO5/lH1jLSMaJ/W9DYWk/vUB/kFF3Yt8xv0YW93WzXhf2Nv76epsr6vcJeq4kpPl0O9SUm5i8I7DcBIez3G90Bnyjeeg8Y4f4HEBn7/WcnzhQE3u8EJuMTbIkNcd9/P8BTf/4rq048idc6d/Hhj3yEh+64m65d3TQvaKD7uT188PpPc/fnbuJbN3yZQnkjN37rGxxzwkqimZSesV88bwG3XncD8+ctwGg14w74OeGMY3j6gWcZ3DWIQTXQ0t7M8OgQRhnULDQtnEXnrt26sF8wZ74u7BuDdULYv98Xprh+QUDrZWcwCH1ZopUgwJcIvJ7UUtW3t8OVcBJiaEFAEDgkCWjC/vXxLv74tzt1YX/WqaezvmMnH7n0UtY88Bi7t+1hzhGt7Hh8C5f89nP86TM3cvUvr8RYM5vrv341K09dTSybRrJZOHLxUm782c9ZuHAxskHFU1HOyWefwFP3PcPAzgEkjMxZ2MbI2DBKXkHNqDQsmkXHzl26sF84d4FuxWmoqBXC/pBcTWLSgsD0EhDCfnp5/ivRhLD/V2hN87FC2E8zUBFOEHgfEciT46XBHfzurlv57zv/zBknr+LlnVt1K85LjzxJx45OXdjv/O+t/1DYrzrjbD1jr2Xoj1i4mN/+589ZsGgxRSN4gwFWnnEsT93/jJ6xl4wmXdgPjQwiZ2XkpMycoxewe/sOXdgval/IDb+8lvpADWqxiFGr0ykZ30d3Q1yqICAI/D0BIexLtx6EsC8de5GxLyF7MbQgcKgTyKoZXhrYwZ33361n7E8+/kRe2bWNSz/xCZ677xH2bO/QrTg9z3fwoRuu4K7P/la34mTL6nQrjpaxD6cSWJxaxn0et197A+3zF2CyW/WM/XGnLufp+59laPcQFslM2/xZDA4PkE/ndWE/77jF7wr7xfMW6Rn7Wn/VXmFvMInOs4f6AhPzFwQOgIAQ9gcA7wBPFcL+AAEeyOkiY38g9MS5gsD7m8BIaJiXB3fqVXHW3Pcgxx15lO6x/9QVV/DYnX+lv2vgf2yevfvKm7nmlm8wZSrjlu9+h5NPW81UIobL52VOSyt/uPl3zG5p1T332ubZ408/mmcfep7hPcNIBom2eS0MDA9QzMoU0wqzl7Wza9t2nFYnSxcs0YV9ja8SFAWDJuzFp8v7e4GKq39fExDCvnS3X7z1lo69yNiXkL0YWhA41AnEslE9Y//4mid4/m8PsGzhYt7s6eCKz32OB267k96OPsobyvRyl2f/7KPcddUt/Pj27zBYsHLrNd9j9TkfYDwaxhcM0FRbz59+fxuNNXV6VRyL28mKs49/V9gbMTJrbrNuxVELmsceZi1u5XJymgAAIABJREFUe1fYL1t0hL55trosKDz2h/rCEvMXBKaBgBD20wBxP0MIYb+f4KbjNJGxnw6KIoYgcGgSKBaLSJKBQqGAyWTSHvSRZRmLxaJfUDpTBLtZb0Zl0360hlXpArjMxFHIk2TDlk08+dxTPP7Uk8ye28bWLZv50lVX8re/3suOHb20tLUyFpng0k9exm++8+989t+/RX1NDdd897t84uOfYN26dQQCAZYsWszN117LsmOPIxwOU1FRwamXXsCtv/4t5oRMMVekfd4Cegb7KWQzFOU8S5csZ/369VRWVtE2q5Xbb7yVgN2LSeuqlYOiE1RU8nkZq8WMVilAKahYTG9/7IhPn0Nz4YpZCwL7QEAI+32ANEOHiLfWGQK7L2GFsN8XSuIYQeDwJKAoCkbj328wVXSRbzab0UW/wUyqkKcoGXBrnWe1xlBaPtwqkTYUGcqP0dffzz33/41HH3+EpUuXsmXzJr5x9de4/dbbiOwepL6xjt1dnVz9ra/z0+/+hJ9c/2PikSj/9aNfctEXLmPTho1IksRJJ53Ebdf9hqqWJgJ+P5WVlSw95Tge+OM95CcSepa+qbWNkYlxCvkscjbD7AUL2Lx5M06Hm4XzF3DrTbdS5Q1gUSS0QndFg2bJMejXYpJMe2+iopXB0906GEVj2sNzYYurEgREucuSrgEh7EuIXwj7EsIXQwsCJSYgF7WStwpFWcZqtei/a693tb5sRCsuo3tb9HS3pooVsoUsE8kYUrmX5zc8zw03/oZNmzZx/HEn0Nfby5e/8EVuuO43hIaGmTu/nXA8ykUf/hDXX38t1113HQO9ffz8Zz/lvPM+SEdHBwF/ObNnz+aO399Ka1sbTqcTj9vN0aeewBP3PkyodxSv00tVQx39I0PkUkkKmTSBpjoikQiqaqCpoZlvXP1NPA4XFoPE4kWL8Eh2zGabfn2SyaRfQ16WMZtMZHIFHHZzie+AGF4QEARmioDI2M8U2feOK4T9ezOasSOEsJ8xtCKwIHDQE3iniUWhoGI2v/NWvFfc5/IZjLIRi8Oq/51MxbE77RSQefblF5lKhJlQo8RiMTZv2kpoIkR1dQ3hqQinnLSSe+65l57+Hux2O75yP+3t7ezevZtLLrlEz6I/8shDnL/6XF544QVampt1+81Tf36ApiXtZDIZ2ufMZcU5J/Pwn+9jx+tbcNiclFUGGBwdAkXGa3dQVluB3eogGUsQDFZx3jnn63aisYlRjj76aC495SLMZs1WZHz7oUS7RoPelFa7SpGwP+iXqJigILDfBISw3290B3yiEPYHjHD/Awhhv//sxJmCwCFPQAX17XdgTeiOTY6SzCbxlHlIpVLY7A5QVJwOOxarheHYOH3jQ9z36IMMDw+z+tSTOP301WTTGUKhCG6HmzffeIt773+Al9esocLiY3JoXMdksluQc3nsLid+v5/R0VEWnLaczs5Olh95JIlEgk0vvYqt3Ec2neaIpUfQfuwStry2geGuQTK5LIGaKoxWiQqfj7pgkOqGGsZHJ3hl7StYjRbOPuc8aupr6Bzooqmlkc+supSGuno9U6/mixhMkv51hHbNQtgf8qtXXIAg8L8SEMK+dAtECPvSsRdVcUrIXgwtCJSagLapVPO3IxmIpMO8sXkD8UyC5rZmzDYzt95xN8aczJIF81l6zFI29exmPBlm1+4djA8NcfkHLuHEE05iZGgIm81GU0UL9zzxN6765Kcx+z20tszGZrZgUI2MDY8wMjAAmk/faoZMAYJmlh5zjJ7Nz+fzhCYm9f9KBqOetR+Nh/HZnMxuaSMUjlI/exb+oA+lkMekFJAV2LN9N8/c/zikVGYfuZDjTz6RRD6Ow+/milWXsmzxEhySba+VSMvcqypFg0peVrCb3/bdl/pGiPEFAUFg2gkIYT/tSPc5oBD2+4xq+g8UGfvpZyoiCgKHDAFN7BoUZBQmkpM89eJz9I4NEKgKkJGzvPTCm5y8/Fhq/eU4Am429OwkWkgwNjpCPpHgmi98T6+mMz46ht1uBbPEL679BY8/8xQXfvhDSHVlLF2wiFwqzdjIGKqs4na7MdnshEIh1HCco5Yv133yWua+qiK4t0KPUaK/v581z76AQ7Jy3LHH0t0/wOKjj6Cswk9/dweJUAiDw04ulqV7ezcDu3spL9eaWh2PzWcjbyxw+pIzOHXFSmrLKpAUA0aDtlF4b8a+iIpJFLo/ZJaqmKgg8K8SEML+XyU2fccLYT99LP/lSELY/8vIxAmCwOFDQFXQZb3BwEhynPufeIjn1r9I/+ggO3dupdLXzB3X3UB0bJwtu7czqSaRymwM9/cRdLq55ps/0Te/ms0mrFYzI5OjPP/qSwQbqqltqCdvSlBIZ+nYuQu7ycbKFSuxWu24fWUkUkneenEDY2NjeozQ1BSrVq0iHo3pNh3tG4Ch7X28ue51aoKVDHYMcuKHVzN7wWwSoUk8NjsRTaAnC4x2jfD6mlchleW4c0+hbekcZFMBKWHj3DPOpLW6HjtmytwePa7V4cRksQhhf/isZHElgsD/j4AQ9qVbFELYl469sOKUkL0YWhCYcQJZzdwOcj6PajZgNEvkCmm9Vn0mm2I8NkWmkGcqESVnUHnl9fWsWbOGqakphjfvxFZbxhe/+EW0spia2H7zzTeZN28e0WiU4447jm9+8tts374Vi1WiUMziqfDSNdbLnoFuKmurMasG3njjDea3t+OwaZtck/R29rJlyxa6Ozrp3dZJw6K5zFs6nz3dHZx40gk43C6GB4b12vOjyThb167HrTjJTESZ3z4Xb72fBSuPoGu8H7dkwWgwE51Msfmlt5jc0U19WwMrzzqZmrZ6xsNJPC43lf4Alb5yfE43dqMJigqqXGR0IsZFF1yIy2qnmM1htTretuxoFYCKYJL0zbjaj/bSNv1qP+IlCAgCBz8BIexLd4/Eu2Tp2AthX0L2YmhBYKYJFIoyBslEOBUhj6xXg5kIjZNIxEjGE8SyCYqKQjKfxeiwsnXHdr1sZTabpbu7GzMKZ511lt5ASqt+88QTT+g17mtqarj88su5ZMUl5MkxFR7XS1YaMBAlztaOHezu2EXWhF6PPuCvYP2r61j/ynrkfIFcOqfbZiotXmobammd38Ytt/+OwZFBjjnmGPz+gL4p1h7O0Dc4wlgkQainD9/82dTVVrFscTsGJU+0mMXl8pJPq2x/bQs739yM22XnqFOOof3IRcQGQ3qG3uFw6A8nWuWdrp4eurq6mBofp7l5Dl+88vOsPnkVs+tbkTAyMT6O2+3F4dBacv3zlyb2hcif6RUs4gsC+09ACPv9Z3egZwphf6AED+B8YcU5AHjiVEHgICcwQYrJWIiN27boNpmCKqOoMk6nA7vFir+8DNVgoKAWsbtdDI6NMDg4qPvmJyYmqHR48Xq9+t9akydtQ6vWlXZoaEj/u5hV9/ri81ldwGtxyysCNDQ38ezzz/D8qy/r3w5ozvZyX0DfFGs1mXE6XXz6U5fT7m/h6n/7GpJNIpqJ09nTyaLFS3W7ztjIOOZCnsRknMHOfoZ6h/EHg2SMBWYta+fE004m1t9HfXMrkxNhnn7oaTo2bsHucVLdXIO13Em2e4pIPEY0EoEC4DERaG6kua2VYFUlXosTl82B3+7hnNPPZPn85fpctQ+lbE7Gaf3Hm2vfyeL/z+ZeB/liENMTBN5nBISwL90NF8K+dOxFxr6E7MXQgsBME3g9sptEKs54JES6kCWTzxGJhEhEY2RzaWJTYT0Db3M6qGuox+Zw6H9XVAb16jTFZE4X7Jqw7+np0aeridl4PK4L9mg8STQUpqe7mxfWrMVutjB3Tjs/+N73dbvNm2te1M+ZHJvQHxgmxsbJpnJ659eTTz6JhcccxaP//Shf/dbVLFm+lDvvvkvvgZXN5MlksvQmh0mPRBna3EFuLIHZZCGnFvAtauW0C8+mTjLRPzxC/8AwNpODal854+OjbOnaSSwTx5427n3QaGqkur4Op8+LbFBJptN6+UxDoYCaK1LuLOMjF1zMScuPx1iUcDsd+ryLSvEf2m9Epn6mV66ILwgcOAEh7A+c4f5GEMJ+f8lNw3kiYz8NEEUIQeAgJfDnjQ8zOj5OIpPCoG1wdVhxO5177Sk2Oy6blWQyqXvmtWo02u+aaM/l83pdeZvNpQt9rcmUx+OhsbFRr2aj+e01O07LnFlEI3HcThebN24km84RD0V1W85df/wT3a9sxV8fIBgIsGfPHtSkqqfDzW5Jf0DIJQrglbj+1ptYsuwIfn/braSTGUYHR0gl0gwmR7DZnRQNEgaDhKloxCc5MGayGNJ58rYcE7EY4YkQGEwEvD79GwV/bZDWhfNorm7QbUXaNSVicdLpNLIm5t/2zGu1cbLJNEGXnys/+TnOXHkGBkUriQnFnILR/v889do5mp1He+klQsVLEBAEDmoCQtiX7vYIYV869iJjX0L2YmhBYKYJ/PH1e+nu6yVbyKPoTZlU3Q6jbRzVBLvVakUtKkhGI16XWxfkbq8Hs82qC+/xqRC5XE4X/lrDqr6+Pj1zr22uXbx4MZWVFbrgrm9sxOVyYZYkyjw+IhNTrF+3jolYlJGRESwWs27j0caUTAYaGhp0kWzFolfUWXX6Kv3f7rv3XkKjId2DX1tVS82x7TisdoJeP+QVOrbvZKCrh96OLjr37EGOpqmYW09VYx1lTg+N1bVUVVQRTiXoGxsmmc3o16d9DWCQFYzaj6Ji0J4vVJAlBYfZTpUvyCcvvpTTVpyCqmibZE17N9Fqvpy/e2lz1gS+xkZk7Wd69Yr4gsCBERDC/sD4HcjZQtgfCL0DPFdk7A8QoDhdEDiICdy95WF27dmNrCqokhFZVjAZjBRyeaxmMzmjqgte5CLFXEHPROuZ9EIeyWzCZrFSVlamZ+t9Ph9bt26lra1Nt+E4nU76OrrQNuiG4zHS+Zz+EBAMBnVLjmQEZ7BS7zIbqPDrQjiejOkZdFUt6g8H+ZjM+PgYXV0dbNqwgVDPAM2tc1k4ZyGNNQ0MGlJ0btrGxK5OQv0jKDnAC7OOO5K69lbObF9GKJ0gmk4SD0eYGBghHolitFgxO+26CNcEvPbSPmiMbwt67W9Ns6fzBexWG36Xh09cfClnnrIalaK+f8Ai2ZCzed2GpP1or3e89aI6zkG86MXUBIG3CQhhX7qlIIR96diLjH0J2YuhBYGZJnDbxvvYtmO7LuoNRpMuyM0mE3mttKPJSlpSsZnMWA0Sciani35N2OeLMnanAzWT1cW6lqnWMvL33XefXiVHq2ijWXe8Rhu+igBGm0XPfnvKvYyPjyPnc2SSKQqpgi6KJycnsVhMZPIZ7HabPoZWqcYaqKLM48FoUJkcGeONV17jjRfWM9wzBNEUljRgNRBsa6B+3iyWrzgWl8dFJp1mYnSMkZ5+Yrn03uvThHcyh9Ni0xtgxbSNvnJRHwujQdscoH9joTWm0ioBFVXtmworhWyOZDTG2aev5uwzVusPHto3GXV1dVRZ/PrvmhVJ+0ZBE/SiGs5Mr1oRXxCYHgJC2E8Px/2JIoT9/lCbpnNExn6aQIowgkAJCEwB2jZPB0kopCjmTCiWcoZiOUKZDK9238f23bsw2x2oZolsPofL4QRF1i0qToNJF+2aYNUEsPZ7sSDrmXvNq54qGMjnclgMEh63m8cff5wVJ52E0WrGaDGTz2b0c7RYWhdXs2TCIpn0hwftIcFT6dfjaJ5+/ZuAXO5dH79mzcnG4+BzU19ew9TmLv7yl78wpKTwVpWzvHUuVXW1BMrL9fmMDg3T39une/81Ga/FU817s+lapR2tNn02lSWXyWMyaA2zbKg5G3Ixg9lYwGrTxD0kclkSaZmsrDDV30sqmwQbnH3pxZxyxmmoeZVUOEX37m52Dcc4et4RfO5DH2N2lRcLMlp5nUwih91VtvdrAPESBASBg5KAEPaluy3irbF07EXGvoTsxdCCwAETyEEqNsZUYYqImmI8naR/bAC7W8VX4eC+Rzeye/duAsEK3deue8sLRQxFGY/DyaRswqCounA2mbRNoyrFoiZewWSUkIx5FLmoi3an3cHTTzzJ8StO1P36BaWoi3btocCsH/u271xRdQ+/JvhzSl6PpWW533lY0LLfmo1Hy4S3NTaSMMErT73AY7fcRZnXz1d/+UMUEzxz/0P09fbrAr4oy3r9e+13TcRr8bSHBC2G9oCg/W5Eexix6eOYjWb92ElCmCRJtxslIwkmRyZJxzK4bF4CZUEsx85jXl0NTR4HcjTMQNcg23b30tkXhpRMZTDK56/4Kl//4v/RY+YySdxlZYBZt+CLD68DXsEigCAwYwSEsJ8xtO8ZWLw3vieimTtAZOxnjq2ILAjMNIGxfJj1u7bSlQzhrK7V679vWfsszU6FhjKJhDyHrt4uYok4Y+PjjI2P6ILdrHVsNRopX9AMyt7NoFaLlm2XMBhVPSOuCXbFkNd99pIKFpOZ5595lhNPPBGrw67bejRxrwv3tzeVvlM15p3r1rz07/jR37Gx6PXvi3uFv80kEVEKurDveuJNvUvuGZ+5GMVqZGRXF2VO77sPBu/OSf9WoaBbgWwWM5Jk1vcDKBh1kZ9Ipvfahwxg0xpbpZJEizmsQR917S00z2mhpqEKt9dJ4fVBurtH6e2PsmdHNygZDJ4iBsLMaa/k4rY6Tj7lIlZc8FkwuvQ9CpLZSr5o1JrSImrjzPQKF/EFgf0nIIT9/rM70DOFsD9QggdwvhD2BwBPnCoIlJhAOBXmb88/yaMb1hG2OHCW1bDxja0cv3AhzVXltFVmKSv3U9dUj2Qz6VVisnKRyakQ/UPDhHcPkEjG9I6smWRCF+halRqHzaJn42W7F3+ZT8+SO+x2Xn35FZYfsUzPuGvCumjY+wCgV4gx7rXH6BVjTHs34SLLuoB/p5qMhuvvK8rYzSYKdisvPP406//6JORh7upjcQW8uBSDXlNey/6/8yCgPUxov7+T/U+kE/rfubxCIp0inkiSl/PYXDacbgfB6iDVtY3Uz5pDmb+CVDRJ/66ddG3dzOTQAOHwBKhWzJ5qym0uFtX5WRhQaLJGOXFJE1l/Ew5fC61LVmOvmUNRqygE5DM5HDarSNmXeP2L4QWB/42AEPalWx9C2JeOvbDilJC9GFoQOFACKjn6J3by1o6X6BnrI5RUeG7tRmrq2lExsa28QCGTxm4wUlNWTrnNg8/qpT5YR0VZkOZG27tVXzSBrPnXR0aGGBgY0De8pjTPei6nb4jVhH7Hrt0sXbwEv8+HUpBxlXn1TaUWm1WPo9tmUN+tEy+9XS/+/1si8h2xr4ljo8fFo3fdx9YHX9LqcbLswpNxV/khmSUdS+nfDGjna+PrG3vzWvOqjP5gkSJPUsvQZ2UcTrdeW7++uY66uhr85R4ScoyhwTH27Oynr2OEvNbkKqPiUkzYVQO22TYWz6pgfrWZFo9CS2U5fleQTM5ONm9GqqugumkJdXOORbW6KRrBYtC+WFA0LxKY/3Fn2gO9r+J8QUAQOHACQtgfOMP9jSCE/f6Sm4bzRMZ+GiCKEIJAiQhMRDpxmidxMgCGKbDZSHUPUzDYGRyZpLOvlWgmQc/oABPZNGP5DGPZAorTQ95owauk9m5udbjw+vxUVtdSW1dPsKoSh8PF7ICNzu5utmzbit3l1GvYe5wuUokkUxMThKNRXWxrGfR3NuBqAt9uteqCX+vgqv279v9p42j/1US6Js41YV7m82Ip8/DMvY+w5cE1+ibc1pOOwlntx5zNoxoNurDXaujHtCZTiYReivOdzH95XTWVFTW0NLfRWNeo24wmxobo6d7NxPgImx/uwOIw4XAasZjSOB0q9TU+2mc3Ul9XxVlWO9YyM0anQtIoM1kwgLuJmtYTCNTNw6akKQ82I2NCMx3liyoOSUVSi1qtTHA6S3TnxbCCgCDwXgSEsH8vQjP370LYzxzb94wshP17IhIHCAIHL4FUCgrDEN1JPjeEpcwGDkn/yeQTSLYyLAYn5OOQlpGTChODcSZG4/T1jvKqwUEuLxNNppiKxklk8hSRkEw2VIORioCbWDqpd639wAcvpEyrSR8I6DXgs+kM4dC4LtC10paRUFivTR+PRvV/07Ly6XRSz/hrP5rw10pcer1e3G63LvR9/jJMHheP3Xk/m+9bq2/unXvqclxVfkL9g/RPjegbZLUHB9UATo+b5uZmWmbNoqKiApfDSzKWZHI4xEBXn15Xf2ywBzmdxiBBRbCdgMtIa6WJxU0eFs8K0FTjx242UizkGYuE6B6N0bD4ZNqWrKKsvIVyVwBjXgGLWa+Wo22UzWn18yUtQa+iKjkkgwVUrYzmwbs0xMwEgfc7ASHsS7cChLAvHXthxSkhezG0IHCgBDJAUc2hV3LUmlBlcki5HHJ8FJOUBWMvSi7LVCRMRX0jhopaMjkDWMtRceEoDu0tExlL0T86Qf/QOKNTMV3kJ1MZegxudnd2sKevhzmL5hNJxPUpa+K+MlBBVYVHt+VUVgQpL/PpG2zVgqw3wNIy7YlUnHQ6TSwWIx6P66UutR8tA6+JfbvTTlot8sYTL5LePoJRAffcGlw15RgzBVx1vr1jVVbqlX3KfD692dbg4CC9vb1M9I4xOTxJcnAc0goWh4NZtZW0NlZTEwxwZMswbQ21zGmoxgKMDEXY2R1iz0CC0UiejoxKbbCOH333JzS2zdcqWaLaIZqXkSwmPIpG2Pp2OysFjAVtqzCa4i8WQRK7Zw90CYvzBYEZIyCE/Yyhfc/AQti/J6KZO0Bk7GeOrYgsCJSaQEIJkx9Ncvuvv0Im2kdtzRJqW6qwuJI01y2hvqkSs9MFdrfuF89OTWIrd4NBIZ+OYsmbCQ/3MTA8QChRYCpjpi9UoGs8yngiSWckTUbOki7k9MZRTpcLt9tDY32D3oG21qTQOKtV/3ejJGG1mSnkU6STYSbHRxiOxjFLNiLhqF5OUmtXK0kGGlvq8ZS5iRschMZHiY4OMDUwyOieASa7QoQGUqQmkxCI4XR6WVhXr298nVNtosqT4YRjZ2M25jBbWtiys4/hiQI7ugfY1tGJ0epiaCSG2xVkSUsBX+Ucrvz6T6lpXUBeK/2pbQLWOtZqKXrx6VTqJSzGFwT2m4AQ9vuN7oBPFG+dB4xw/wMIYb//7MSZgsDBTkBGJjse44affIKuHS+STjoxOgyEomMYig5a5zvweMqorqmjvrFZS/sze04rDc31uHweUnixqVVIlgAQpxjfhmSXQfEx0p1FjU8SSWfoDkfoiyToCcXpHAszEkkSSaQZ8RWwSGbMWGisaqS+vJIabzk1ZX7SmmUnHmfF6uNImGIU7QUaqhvp2zXA5rVbSY2mifR20NM9yOhQiGQsQz4ZxWpXaG+vZ/bceo6yOWhucdPS6sHvt5FOy4yO58kWbHT0DLK7q4vR0Rgbt4zh8MCipW0EK8sJT0Wor27CrEzh9DVz+Zd+SGVzOwX17Sa1mrDX6mVKwmtzsK9xMT9B4J8REMK+dGtDCPvSsRdWnBKyF0MLAjNNQFbBlCrw7H3/RnxqC9GImYKxSEfnNvr2JGlbUE0sliASiaGVpNdsMm2zZ1FTU4XNZmF+a4BMIY+/qoaa5jk4vBW4yny4An596qmCgt1sxqiZzeU0JFOQTCBHImRiMd7qU+kdG6cvFmMwn6MjHGIonSCqyMQ7OkB2cuYHL8DrtGA3S9TW1PD6qxt59qkXQZGwdA2gFAvUeH0snl3P3EYPrQ0W2ttc1FY78BTNmKweJiIZ+kYneXPXHnpHowxN5ejuD+vlKW1Wp15/fumSdurrXJiMSYqZDDbJrG8QtrjquOzK7xFsnENB62ir6Xnt4jRhr/0hXoKAIHBIEhDCvnS3Tbxzlo69EPYlZC+GFgRmmkA2p0A0zJtrfoHF0Ec25cDm8TA+Pkzvngwurwmv14eqGhgbnWDTxo2atEXO54lEIihWN9WNdszOPHLRgstchctso8qfp6nZTKV7NpV1jdS1z4dABVi1KjEmEkqOomqgTCpCoQhGM3IoTiKcJBlJkktm6ers5I1onqFUkXU9E0xkDRgVA+Mb34KhXuZXlnH8SQuoCrpobw3QWuemwm3GZTCTjWYYH57grWyCvp4cmzaMEkskiCRH8Pm1OvxBnLZ6FMMg9fVtRKMJrDYjNZUurOYC48OjeOxevda91V3Px6/6PpVNc8mrWpJeN+Hs3RwrPp1meomK+ILAjBEQwn7G0L5nYPHW+Z6IZu4AYcWZObYisiBQagIqCsXIJJtf/jU+9xipmBWLw0kkOslYn4H6WQomk0WvbJNMpOnt7sPtLsMkWShkC0xNRAlFCoxMxvSNswZjHpfTjJwvkIykkWut5AsqTpuPomyi3F3BvNa5NFU30NzYyKKlQQxmIwQDoObBYNS7u2LU6r+rkBmkmJDIhS1YVS+ZeJq1zz9Gd/8G5i1opKHMTVmFD6fPy3A4xoYdg+zYE2J3d5ye/kn6BtKYHVnKqw3Mn9dCOlEgMpRirC+E3x3gmm8vxR9owuGsZMP2XWzbvp2qmlrSCRkjVkxSDJe/RbfilNe3veuxF8K+1CtXjC8IHDgBIewPnOH+RhDCfn/JTcN5QthPA0QRQhA4SAmk5CRKaIqOt35HbSBBJmnFYDESjowzNWxgTrtfr06jVbCRJDNDw+M47F5cTi82mwNpdJwCabIGhedf3cyDT+zGU1XLkStOQJaKRDduIRyNU5CLDI5N6fViggGJXK6oV4tMeL3EozGOWDSHluZ6Fsyfi8/nZf6CdioaGyABeB1kiBOWI1SY/OzctJFdazZyzOwjCCf62bV7gLc2dbFlZw+DY2k8QRPzl82leVYdkXVRPPWTOGszjE+aeHlNlr7BGJXuHOddWM3Vl55J1dzl4Kjh5SfXsvbV11GNVro6tMx+HeWeNJ5AK5/mHLXHAAAgAElEQVT+8r/jqWrSPfYGg1anXkvWi82zB+myFtMSBPaJgBD2+4RpRg4Swn5GsO5bUCHs942TOEoQOBQJ5FGwFItsf/EGXMYRMikzVpeZVGaCVMiiN2lyuVwUVYWJ8Sm27+yguqaR1tYFBAKVSNVH8fwzvyY69gJVjgq2r4vw5OPrCTZIXHTZ0cwONJKTJTIFM+s3dhCK5qiorCMUCullLkMFmVdfeYtZ9X6QCyj5AkVZxe3x09MzSqDVzJELZ7N4dhXLF7TSsOIEEls7+Nmvb6FncIo3h+047S6aquppqq7E7zTitqexWuIUC1HiI3mcQRNZk4nn1g7QvUui3OfirHN8XPap2XhM86matZAH73mcF9a9xtLlR+qWnUceeopjj1qJyyHrm2c/+YUf4K3WGlEZMKDurYqj16kXH0+H4roXcxYENAJC2JduHYh3ztKxFx77ErIXQwsCM00gnM3hN1vpfeMurAyRTmibTWVGxnczNpilutpARUU5BslIXlYw21y0LjmG9FScF9a+jBSo58RlrYx3vsXArh1UVzSxs2uCx9a8RN4k8YFT59HQ1EpNfTMbt24nkUoxd/YsUuko6VQMORHg+eefZ8mSJUSTScamIti9FaSLEtfd9BhZgxsUbYevBfJaR1mtv6sMhgIut52LVtRSWx2gvNxKKqVVxonjtvpwWANkUgr9iVFyBQfjUwVee2sbi+bZOfvkhRy7oJVZ1XX45hzFSy+9wYuvvI7TZcVoyuNymFDyCulEFqPBrHvsL/3cd6lonPOusBebZ2d6ZYr4gsDMExDCfuYZ/7MRhLAvHXsh7EvIXgwtCGjWFe2l6oJW0fPFiv733v+ZVa3D6ds9kfQU1NsnaJ2c9CNDZBU7ubwHmxGsWnVGQwGklC6S85RDrI/k0FpMxTHymkXGU0E8leOFF9fQWtPE6PgEoXCS88+/gIqmOkZ3b8NkyLNrxybiWSsrV6xEwsBAbweFQgS7w0JkKkHn/2XvvaMluctz3aerq6pzjjun2WHyjKSZ0YxyAAEiiByMARvb+IAPDvjYOACO2Ngc28e+XMzBGMNBWAKEhIQkUI6MNJq0J+yZnXP33p1zrKq+q2qEj+9ddx392axF1Vqz1szsnvl6P1XV+/199f7eb26NC2syB/ePMDEWJLk2a0ybHZoYoy20aag1ZNXD4sIsw/0xVN3y01JQNZG2JvHd+x7gO8/n6YgyFtlNvlwBpcVQVDI6+Ad2DtNWG/i8Xjr6EK1qjXq1RtDvp5gvIEkStfVlghP7ufeJ57AKGr/74Vt4++uvQ/JGsEZGeenUJc6cmWZjfRNLp4Pf7yGxuYrLLSPbrIiVOuHeA3z443+NHOhF0fkK0GyUcDkUGg07drsxfhZVUYzpuYLexbd06Oh/FhxoLQVB3zOgnyd9RfCfz5c+Fcs8TAImga4QMIV9V7AbRU1h3z32prDvInuztEngp8L+CgldqP+/D1XRp5vqcl8Xkz8V81eEv6qqiJrdEJOq7hqhikUfnYoNpeWgoYHdBu3cOrnFHxFw1ckXy7RVGZvLQ2o7wf5rD/HwvfcxMDLG4MAomUyGsN+Dx23j7NmX8QVz2MQ4XucobmeEdD5JOr/E0EgUrAp/8/d3E/TJvP7Wo1TyZbLpGsNje2hoGpJDxmNzMXf5An3xsGHFsVqtSLITQXTx/fsf5JV5ha3VJcqpAv0RK7t3TRKOR6irHdLFAg6XDZvNhqaoYGTLd/B5vKS3tg2RrU/PXa9a+PbDL+B2wJFxO9fsHCDS38/UVcdYurBEJpNjcXGJ9HaKvr4+hof6CYbclMslfA4FbyjOLW9+D57YCN7AEAhu6EhXBPr/J8a+rSf86Lk/ohWLBWNvgigK/7Ew08+hoikIFsuVRQB6SpB5mARMAt0gYAr7blC/UtMU9t1jbwr7LrI3S5sE1I7eBdb74f//H4NX/lajYwh25VVgAhb0VBkrVFpgsxvCXtVULJ2mkXKjCiK6scWuJ02qRdIzD+KQStSqLSxWp6FY52Yvct2dN/Otr3yN/VcdxeMN8eyzz1OplAgFA6S3N/E5NPbuO4jb4yPWF8HbH+OR7/+AM6fmmJtLcOalJPVqm1//tdcx0BdG0zrs2rsHRWjhDbmpl5qsLC8wOtwLHT2JxoLd4TSmxT7y6OOkUi1sokSz3sDv89FqtdhMJLBYodZsgNNhCHtZFJFFiXazhSAIJNY3jI79mXMLZFU3c+slwj4XIaFKjw+qTcAJI71hfD4/AX+I0eFhHA6HkeiTzmwZwhtLnVorR7Q/yPCOMQ4cug1/8ABO794rOfYitFsKHQtIsvgfSy/V2Fz7vy34zXYdwaoa86z0mbVXFmx67o7DvMhNAiaBLhEwhX2XwJvCvnvg9crm5tnu8jer/3wT0IyRSLp/Q4+BBE0zGtMIegf+1W6xLio1mqiGuNewYjMko+U/tftVY6iSglbLojZrCHqijcMLmgPaG6ydvR9RKyLJLmTZSyad5tknHydXS1NrKkztOcjb3/5+pHCM9NIKdklmc3OTpfkCDreNxeVzuL0wOjbAX/zJF7h4WiHsdeMPjrG6fI7DR8aJxzzINoHhsQFEu4Iv4iDsHyWbTrJ37y46WotWo4Yoivh9QZ566hnKyW2WCwqPnVwjWZcoFKtQy/O6g4PsiLnpuPX3KxsiXGsrpFIp2q9m7MciUdyWKsmiwPx6iYDbz96hIHtGA8i2Jh1RQx4YwefzUcgVaTQapLZSuFwu8pksfr8fh+yl3cphlRtMTo2yc99Rqo0A4Z5DePzjCA59AfXqTymLLtoFFA10Ya+fF7uiP4hoIjkkfQVlCHoNiVoLZFl/dmIeJgGTQLcImMK+W+TNjn33yJvCvqvszeImgY7RhdcVvEDnis3eiHrXf+l/0FoCHeuV2Hf11X6xFQFN31+qgKb/vb4m6KxSz58lu3qeZr5FLHIVkdGjIGiUUmcpp88iii0kyUWjLdKu1pm/dJ5D1x/BNz5FcmaBRlvF5vChqR36+4dAksCpd7V90LSDaqGYWuWv/uz3aBS2iQYDpGop7E4Lw0O9DPUP43FFaSkC1VqNDk3KRY1MNsXBg/sNT7u+WHE5nERDYZ5++lkq2TTHL2zwbw8voxj7AwTsssbthyboD9qQHaJh3xGMGEqLMRnXYbcbvx8dHaVdWuHiXIKZuRSNusbRq/YSC4jEozZGRnupuCLGYmB2dtZYIJSLJSPGc3VpmbGxHVibTTwuJ/lczngyMDI2SUuQ2HXVIQZHduCw7cAf9CE7bbRaCorWQXa4EW26XUeE6hznT76EJFmNzcd9Q7sIDe6hVrLg8MqvnkfzOjcJmAS6QcAU9t2g/r97Id2r/nNe2ezY/5xfAOa331UC6k9zWDRdruvi9advp/2qcpf+Q+lfcXdjZKz/dINmo7mNXXfWkIPSDBvTL5JcXkGWo0R6p/jJxS0igRY3XTdOJp+k1pLQNBdep4PE6iLhaIR4Xy+1eotEKk0uWyASjLCytEIsFqN3f68x3MmieZBsTpA7PPSv/8jTjz5Co1Sipsj0D0TxeGUioSh+XwyX28vo2CCxeBBFcTK3MEd/fz+NdgNNz8u3CIb95qEfPAiyA0HtkM+kES0ihXKD9XQemzeEZrXhFhqG5UYX5R6PxxD0up2mWCwSCARYSyfYTle4OLfB+YsFo4vudkJ/3MbuyVG8Ni+zc5fIZErs3TNmiPd2o8XGeoI3vvGNSK0lJNHNs8+eYfpchYERCYfbgj9mo2OpEQ3dQCgcINYTZmCgnx2TkwwN76DTkSgUKoSkczz+xI9otupYrQ7Gpg4xsedWSk03ob6dYHm149/Vq8wsbhL4+SRgCvvunXfTY9899qYVp4vszdImAUW34uhqtCNi/U+ivqNUaLfKyLLevneiWVx0LDZD0Fs6KkKnAp0G7dzjSK4wiA7I52iuXWJxbppz85dYTm7y5DM5Dh0a4q/+4Y9ZX16kWLci2yJIgpUzx59jamrYGFBldzrwBbyGiI5E4/zJH/wBbqeLG269nqdfOMn88hZHbriBm2+9la//y9f5+ldOsn+Xl4MT+/D6Jfr6g0iy1RDcsmylt99HIGTH7Y6yur7G2OSU0XnX/f9ehwuP08WPH3mUjWwJl9TBZ9FwWFRKtSabhRrJBlT0SbayYIjxK/9WpFyrGhtWV1ZWDK/98nqKWLwfpy/E/EaOl86sXHkGrIHNAkcGZUKhAF6fC5/XicNhw2GzceH8DMPDowxG69hcYU6cXuDU+STjk4NIokq7njKm8RbzurceghEnu/dMGrGdAX+EZCLD4sIauyclWo0Kkagfrz9g8M3WHPSNXsvhm94Cgt+8yE0CJoEuETCFfZfAmx777oHXK5sd++7yN6v/fBPQO/ZXuu8/Ffa6yb5OrbxtZMHXSxs4PDF8gXFke9CA1WqUKGaXqZcT1C8+RiK1zuz8WXLJRcIeOx5vjOVkm5MzCTZWQB/w+t2HvkIun6MtBSlXRKrFEieeexLRUmTnzilqzRptpY5dltg5OcGfffbPObh3io/+4pv4b7//z3z3sRoKMnZPmK1yAtECv/TRt3LLniqpTJLx8XGqNbh0cQO76DEEtN0mEu71UigVOXjoCKJkQ21rRrc+4gvw9JNPsZVN01Y6YHVQrrdpNNuoaptavWQ8vZA0EafTeCRhLECKZd1KY6darRode5/uZ69VwOGkJrj5u68+ZuwpFjsWdo6Nc8t+Daulg91hxR9wEo2Ejf/r1ImTDPQPGRuLZXeQc4tJXjqdxBewoTWaDERC3HTkGqJ9EZqtGlqnhiRaaLUaJBIplufX2N4qMzyod+/rtNplJnZPYrF5yDedvP5tv8w1N74J9MWYeZgETAJdIWAK+65gN4qaHfvusTeFfRfZm6VNAmqzgWCT0ToCVq0F6iJ03FDIMZ+8H/v6Ki17H7G9r2e74SIa68HTyXL+qXuYPfEjZi6tsjaXhSaEIyC6wRtzMX2pzlpCIrPRYffBNt/6979EbTuplNo4XA2ajTarizX2XbOHHz32LB1ZpG80TkspojU1XnnuEk6xl703wPRjJb78tR/TN9jC5ZR45LyPupbh8o/fhlAfIVNv4u0doK228Ltkark8x188TV//BDvG+tjeShHv6zc67KK+ilFahj//6aceY3UzgT8SJ11vUGnru4Yl6uU6kh6X2bHQbtdptvTEHBeyVTAm2tptNuLRHmPTcVN2sLKyRK7YIJnt8MhTF4y8oKAdfuHtVxHwahQKOUKhEIqmUmvoiweV8+fmOHb0ekRLAqsY4jv3v8JWCo4cmWRqPMyOIQfDA252j11NVdG4tLJItVZka3kZpa5wdnoZmyvCYMRCXVWxe336ZyleTxBXYIBrX/d+9l+nC3tj1JV5mARMAl0gYAr7LkB/taQp7LvH3hT2XWRvljYJQJsOGqpqo5qfRamcxWcNYO3I5JXjbJxdZDuRpt3usL6W4OqrD3HNddfSUZtk8xk2ElUatSbrSyusLF0gEvVy6MhhWoqdRlPkj37vC9j9cO99v0G5qA9ZEtAoUy5X6bRD7D1wB489fA/xgSj7rrqVQtKCx+WhUl+iUpulJio8/Z2LfPGfHmPvQfA64X89LaKKDu7+zBQ37JkiUawj+sMIkozXLuOUrDz7zE/Yuecg/TvGWFpZM2wq+oRZXZxLgoVYOMDTTzxOOlswFjQhl516pUBTgXpHZi1Vxmr3GpsO9PBIUQKt3TI89n5vgGazzdLCMrVWzcj5z1VarCTbnJ0t0xMNErDVGI7JXLVvB2vrK9idNmNhUW+0aDU1Ls1mueqqccIOcPn8tBGwuz0Egl68LpHeiIfkxhI2e4vowDjB+DCtusblMxc4/dI5zk4v4HTHuf6wn1S+iOBwGd5/fyCM1RHjmpvfy8Eb3oRFMCdUmXe5SaBbBExh3y3yZse+e+RNK05X2ZvFTQJXhL1CpyNQzpymtP0EQlnGavGiiPPcf8/TZJMbUKuxnagxORllav9BwoPDRPsG8EUmcbrtRtpMudTAH4qjlgpsrp1HoMyD33sWzbrGr3/yAySSOWx2P5V6gXSqwMVz6wwMWFlb3iLk7eX6YzfgcIqoNGgqDUSbFW98jH/7u3v45j0vcuNtMi7RxZ99NY/VHuNrv32QY0dDvHx+EVUOIYhOlEaVaNDPU88+w9WHDzO5e4Kt7TR9ff1YBQlR30igqQS8Lp740aN4bA5DaLvtPmyyi2q9RaFSolyr0FCbtDsO1FbLGM5lsXSMybP5fNFYmOhTbO3WprExt4nMRsbCw89cIF9RCMhw2/VDhnCv12uEY2GcLrsx1Mvp8rCyskYwEOLw7quJxANI3g5b6TWWVueZOTfD+NAkstWOJ6RisQWwe3qoFGrU8lnWFuZYW03qIUGMRmWaCATiPTjdXjzeK8L+6lvew4Hr7tRHWZkXuUnAJNAlAqaw7xJ404rTPfB6ZdNj313+ZvWfbwK6fcWqx1nq+ejl02TW7qOWbCMoQTT7Bt/+2g8RJCeC3c/yZppIJEI87CfstxELewhEBrG6LPTv2IEvPIHgHCEzc4HtjZ/Qbs3RyvZjkap4AnbGxieQhkZpJ5Jsp0rc/a3vMbXbic8dpJRL09FSNNUtLKKVaOQgLvsYo/v6eezex3nu+DT9Q3Yq2RJ/d2+RFiIrD36a6A4H9z70DMOT1xII9pLZ2kKWVF45e4LRqSnqyUUajSa79+zD5fXhkG2GuO+Nhnn26adopJOcXSrylftPkVcD1OtNoo4an/jATQz4FHJVG6qioGktw+pSKBRIJLawCjIDA0PYLQ3K5TLh/hEurJb41gOncTpsjA368dub3HHtOOl02hi6pQ+Ympqa4J3vfCeyw069XuflF09z8sxJ3F4n+rCwixcvsjCvcuvNO8nnCsiCgDvSh9MXo1kr4Xc1mBhxITnbWGwqk4Gr2MoV2C6UWFpdpd0WcYWGufaOD7Lv2jcgWe0/3xe4+d2bBLpIwBT23YNvWnG6x94U9l1kb5Y2Cfx0xpSeSd8uvEIx+T3aeRWbMIjgyvGVL34d2eElU6pyaW6Znbt3smtiDLukUSkX2D0WwRXx0ju5i5oWRbKN4rbbQF3j+PN3k1+VWJhf4+VXTvKhX/kA+w7sx+eLEZzYA3on3LkblFXU0mVqlRLZVJOAtw9fJMDx539MU0gw+9Jlfvij0+zeNYmgKPzDA5eo60E+6/8C1W3+8Z+/za1vej8D/WMUMtuIgopiUQn29lJJJEhupQhG4lRrdSPRxtrpEA2HeOrJx2mWs5ycy/LP982hCJJxQTjlNv/tl25gLCKwtd1ElAQajRr1ZsOIvZQlpzF5VxBEqpUSlVoJuyfASxc3efFMgo4g02m02LvDzlVjMuPjY4wMDuFyO6jXq8TjMeMJQLvdJDQywnYiz4UzS8xeXMeCzMzMDBM7R4nFQxRSa8QHpuiIbiy06Yta+cUP3gaeFu1GFikf49LCEnNr66ysriNaHTgCg1xz2/vZfej1XAkxNQ+TgEmgGwRMYd8N6ldqmsK+e+xNYd9F9mZpk4CeTW/k1zehlT9Hcfse1KKKKPSj2DJ8+W+/DvUClVQZ6rD/oAfB7afcsdMWnQz528SGh+if2EtLCNBWnUSjcdLJRf7h7/+UWNBNLmVleSnFXe+5UY+NJxYdwyo5GZ/sx+4ZoNroYHfGiQ/sgpbK+dPPUMxfZmPlDO/7+MfZPn2Ju975ezQb4HPDiTzULPDdz93AwQEv//79h3nHez7MjtFx2rUS9WoRu9tHvaOncMZYXl3HpfviFRWXzYnDbiMU9PPIQw9SqtWplKrYJQcel1ffbWCk4lgksDslEqvbRhpOW2sbkZe6nUftdKiUG5RLNTKFMo1mmWK9wYXFDoU6KAp4RPiNj97Ch99/GwsLC0yfPY/P68XtdhLvCTM8MMDwyCDPzZ0jl6yxNpvh9IsXmZ1ZpFaHW1+/E0FW8bnyeEIjVFt2bLIbn13i3e+4k3wpy/zyEuuXZkkXi1gdTmPR4XR4Ua0+jtz+fg4ce5MxU9g8TAImge4QMIV9d7ibwr573I3KphWnyyfALP9zTaBFCQkvFj0QpzBPLvlNmvkqbSVMxbLB+eOL+F0SDlEj4JbpH+xjYW2TYgsC0Tia2iLgjyMIduy6154mAZ+f+ZlF/ueXv4kcKOCw7mRxPsk11/bREcqMDO7FarUxPObHG24Q7b0Zb/QmcARpN1Z44uGv0EqvsSPey9CeG5k//RNOzmxy4/V38MhDP+R3/u/HjdXIt/7kXbzj1kkee+ZFJIeNaimL0Krjc7npG57Aag/QsWqkcznifUNYrCI22Y5gseC02bj/+9/D6fChNiqEPRKiUjey8FWrTKGu4I/0sLySIptNI4gW7E43xWKZTLZIrdqkVmvg9AQJ+O24/G6WN0ssrRc5evgob7v9MJ3KJnOJBLOz85w6cZHRkX5cTif5fJZgwMPevXvYVjtYFZWtpUWUUglJ6FCrFHD5PVRqZWwOBdnXiy8yhsMRoJovEo/GyBbL5CtNAg6VZqeDzeVGaTawyw4cnh6O3P4e9hy6zRT2P9d3t/nNd5uAKey7dwbMjn332JvCvovszdImgSZJZMJY2hKtzCy5rW+i1upoRKgKCRpplQPX3Q6hAbZLDcLeMGhZrM0MKGVUMY7VESVx/hLNyjp2MUNP2MfFUxt891tP0QlXoTnOow+/wOvfNIk/BGrLZYhTT6DN5MB+5LAH11A/+aZIT2SUoN1OY/EkP/ruV1lvOTn94jNcffM+fvmXP44z2k/LdZgyYUK1NZC3UcpFUpkt8uk1ZK2JU7RTaQhUmyLJSw8ZHfbdew8iSI4rj2g7HQI+Lz9+9FEa6TKeUIBSq4XkcmG3y7TKeZyCBY9dZn6rTq1exSLodpwG5VoNtztkbDZeXFohm85z993/gnOoD61QZ3k1x4P33U91ax61so4W2W148qfPbnBg3xjxSJSt5CayzWpYdBRbL43SOv0RhduO7kDolFDaGoMjU9Sqbda37Lxw6hypSt3w4Fs6LX03BG1NoG2VcVpsSE6X4dlvNWrsGp9k576jjOy9ibYYQDJ/upk3uUmgawRMYd819KYVp3vozY59N9mbtU0CLQpIuLGoIs3MLJnkc1Sys0gtAYcQ4MTiHLv2DSPZmpSrKTzuAFYCWLSQIcKtfUehmGRj9Qyauo3azhEK2MllEvz5n/4jiwkJu6gR8ons2TVMW2vR1qCmCYRj/ewPlrjxptvB6qbetNIR7XgCYf7t7v/FydOvEPZOcOaVk1x9YJKjh/cTjQWMoU12n4NYf5xytYPDEaKuesDRhz8yRKOWopW+wNL00wxeHSaT0AdGSZSLlw3/vEsI0ml3eOyx75FohZjoG0LNFXHQwe2yUWlV6bitqDYL5aTK0lKa3ugAjUoGrblNKOaiJboY2XOYwZ5hBgbDnDrzIucuXCAa6cfvjdDbF+fU6RMcv7BFq97mxEuzHL5mCLeng9oqY5dtTIzvplqM0mymGR62894PvIFmo4rF4mJuPsupU7MoYpX1tSQuZxCtLaC0VJr1Kj3xEJrSQPbaKVbtHLv5ffTt2Ic/EsXmkrBZJSwdfWqweY2bBEwC3SJgCvtukTc/+rpH3rTidJW9WdwkoNLEir7ZFZTSErnUi1TyswgtFVnwUqoqCBbRsJ3odhR/0EarlaetZQiGXKSLMRYW5oiGgowMDSBbHVhVG5cvLhlZ8iPhbfweO36Pjf54lFKlRrMtUKyB7PLTCfYQDocR9OGvViuyJOG02/jGN75heNNdQR9zF9eYGAsx3BvH7pCI9fXi8LrxBoIEQ33INi/Rvj2IsUnSWwW+9E9fILd8goBc5zd/9+NIDJBMZJk4NEBmbYHMtkKp3Obxp+7HkZrBFYxiD8Vw+AKo7RaSUqXHa8Nt1TieWODU6TS9vSH279zJdUf2ERsc4cSZNZIFC3feuBsx7AKrPrFXXxw1WVhMks7meOGF50guqWxv5XhpepnrrxpleCSGYFXpdKz0xAdpezPUyyX6ent5651v5tTJac5Mz1DWbTaRKJVEHrVjwev30VIbeAIuHC4BxDaLS5epFQR6Bvbx6c/9EzjCdPQ0TzSUdgurRUQUzbhL8y43CXSLgCnsu0XeFPbdI28K+66yN4ubBPRpqFbdia1As7ZOtTRNvbqM1moidGw4LGkkq5d20061rA+yUunQoKVmabWLOAPjvHziOGMjA4TDIZx2J06Hn/W1LXyuAIPH3g9CE5oZOkqGQimJnsAo2GUcTi/W5gDJtXnq5RQd/f+TOoS9Xr751a+xsrSKYhvjwvQpxod72T0xjGDRwKri8LgZGhs1Fhp6l1yfwoojjntwAmMMbm2D9VeeZHl+nkcenOb09Dxf/NJn2Hf0MATGQJFYnztF+sJpNtdnaNTWSG8vUMjV6B8Yo6d3HxoeEqlZxib2c+Mb3kItv82JnzzLiVMz3P+jaZaSGn/6iZ0Eo152792DVfLx6I9PsLSYRnZ6jGz/VuIU8dgQqXSZnr44uaLOoITD6WNkdBetoEat2CaVLNMTG6ZUquB0SbTUErVWmUnvPorVDVwhBU9Yotay8MrJDVaXVao1N8eulekfOsDvfPZ/UKkoODwuhFe79BYzEce8wU0CXSVgCvvu4TcfVnaPvemx7yJ7s7RJwCCgZ14auZcNOu0kbSVHR1FBE0jOPoFVwPCku50e0Lv7ootOWyJfKFOtbrG5tcbQcD/1RhFNU7HZbCwsLePzBegEtpFFBzaLC6cYRZJ68HjGcXpGjA4z4gbb89NoSpZSbhWH3KEvEuPr//ObzF6cYyUdILm6yM7xXg7uGUMQWrTUOg6Pk5GxUUIRF73xXiTJQ6aqIbpCOJ0y67MneeKH92K3i9x/3wa6vf7t7ztEKO7H4x2ld2CU3ftHUSI3Iag5HNYy2/NnKWAX9NcAACAASURBVJSqjO46guQYo4kXW22NB//5qzz06CMktuYZGAjgC8Z46vgK55dK/MmHBnG6bYxNTSDKfk5NL9GxepBsdiLxELfvyRKJDFEotwnHe/SmPvlyjTNn55idX2Mr58dhd1PMl3C73VRrBezODm6fQDDkwaLlQfWSS8PF6QQzs2vkCgUGxqLs2j9FKBBgbPxqPvJfPk2rpSHpUaMoaB0BiyYgmLE45k1uEugaAVPYdw296ULsHnrTY99N9mZtk4Bu3ED3Yv/Hoei7SzE8HarAo3f/Hc8/+xi16jb79u5gaDhOKBpicHSYYE8fWKpX8h0Fkcp2hnKlbWSx5/IVLEgE2iq1Rp6OVkEQm0hyB82iIjkkJJuDSzNQbxTYu38UyaYhCBYEi41v/Ns9JDdzeAfzBL0edo1M4LF7qBRbtFsOipUOhXKLvn4nAz1xBgYGsMhOik0NRWmzPHOG6RPPUdQkfvLsIi6Xh6sP9SLZ2sTDY3g9fiJxO3vCLWqqi45ziI6jh56JSfRcz1ce+DrnTjyF1TeOOxA3bDoXL50msb6AxephZqHGxctFfuPOUayyBX/Mj2T3ky7UEWxu8pUc41MjvOlq3VcfplBsU6q3WEtuspXJsJ2qUCmruO1u7A6BTH4Lh0M2FkWiaENtWtFUkYupLS5Nz7JwMUXYZ+faw/uZ2t2L5Kpjker0jb6Vycmr2XvVDVeCSy2asclWt/qIFqv5PNq8xU0CXSRgCvvuwTc79t1jb3bsu8jeLG0SUJXWq0174crQpVc/DTW9Ya/Byvkv8+ADj3Dm+DnUVodGo4IqNAj1eon2+Dk0dT2BgI9YX5yhoT48Ab2rr14Jx9c01LbHiHdsNKvUahWjg1ypNZBkB6IooyUXqVRLDAz3owoaHcGKIDrY3i6yd/8hRO+Qkb5DM0WrsEq5uoXsFo0kG2QJhL2QT1HKJsnkc+it+eHhYc6+/Dw/vO87CKG9nD2xQSqxzS/8wg1Uywmcop9wMEIwJKDGZKLxCULxffiCI3hCcaqlBMvLp7DbWlizs8QHd6NqLh584CFOPPsczbrI7EKdswspPnHXECptnD6XEX2J5KKhQk2psP+qnRzdfZiF+XXm5tbIl8oUq3kaLcXYF+D3xrBol/CHvOiWKJvsQlPsJNYanD+9wcz0ComOlYlJP4euDrN7ZxClUcdu72Vq/FYOH3ojUo/NeFJQqyg43Q5a7RqCKGC1XJk4a/5wM+9xk0D3CJjCvovsu1farGzm2JvXgEmgiwT+Y/SsdqXjqzfrf/p2LLB+9vOkNtPktwpUcjVS20W2MnmypQrFao1irkO1VsIfcBkDp3p7/cR63ExMDtHXH0eyaNhsDuyBMJ1mBwsucukqjSaUS3Wy6XOGwI9Go1gEEUmSyRULZDN59uzZQ7O9QkcFj92NNzIEYgSaXnD0gy0I9mUK89PU8xvIUgfNaiUcivLys0/x/JM/IlOBl55fp1GF933wMKpWol2TCPoiBCMS7h07iPncONFwyAKy48oALnusH6s7wAv3fpuXXpljI1nCLoBHaqE1KmSyNSoNiRuO+UhsbdKxitidUYJhXejbKFVz1JolgkE/uWyZjiYi2yRsdpBEjKcSotWF1w+lWptstkou3+Tc9CxzMwVGh/1cs/8g/rEGIV+YUqbK9lYJv2+AX/rYpxg/eBRNERBsTUCi2egYE3KtVsU4ey0F1LaIw2FK+y7eXWbpn3MCprDv3gVgfvJ1j73Zse8ie7O0ScBw4uifgPqEKv3oWLFYLHRoG5tQLZvrZNbPUC7O4HFVsYoa29k6ie0OtbrMRmGNubkFWnWVRl01ct2VNjhtTgKBAEPDPfQO9hhCX7Kr9A4G8XhlPBE/6BNdGULoiIbHfGszhdfpoF4tsJ1cJRD0Iol2rIJKu1HEIqgIsgPJ4cfhj2MRnWTyIkoliV9uYpcUmkqb/r5BfvLUEzz20IOonbTe0Of1b3gzNnfNENulsoSqCLQ6JUZbbXbs24tnMI5qt1GsVfE6PEScfi6ducA/3z+DZPPhCQQJeJqM9TY5sNdHKOyk3lYQLSNsJpOUKy0uzGyS3FIQRS+egJ+FxRkkt4zb4SfkD1GtFLBY6oSCboSOlVK+ykJKYWlpi+nzK7TbFqZ2DXH1oSFGR+3kCou0t7yGVWpzc5t0roy/Z5Df/tyfceDIDVTQsCn6xmfRyN+v1xo4nPqTFwvNdgdZlLGYP93Mm9wk0DUCprDvGnrzaWX30Jse+26yN2ubBF6TgN6+t1RoqRVyySJKLcHa4qP4pApBffOro8ZWIk+jrnfm7SQ2tygV66yvFijmVTZKK1TKTVz2EKdOrnDwqmGuPXqQ3kE/TpeVeMjPzp1T2GySsaDAJtNpaTTbCo16i1JBo1wu47BLFPNpBGuH3p4I1VIRt8fFxuwSCyvLXH/zTYgOm2Fp8fl8nD192nADjfUPGdn0kqhRr5dRtTaaZKWpqJRqdcolBz6PC7/TSTmfweV00Om0sYoWUpkU//7gAn6fjXa7gMdr4RP/9Veg3SS7ncJhs5NTmuSzLRYuZZi/nKJeU3C7RDRLkWJ5m5DLh91txepQaXdaVNsWssUOK6tV1lZzWIubRiTl5NQI4zsH8HjttFQLS8sZMtsNtlMFlEaeoT7dumNjcvdBDl13F1ff/F5ULFjNNMvXvITNF5gEukXAFPbdIm/aELtH3oy77Cp7s7hJ4DUJ6DGYinrF5qFZoN3m3n/9Qy6degatAn07QgiCyMGDBxkZ7aXRyuPxOIypqantErl6ic2NFLWKhXOn5uhoErlCmVR6i1qtRk/MyfjkKOGIj4GhKDsmx4jFQ/gDASTZis3pA7vTsAldeukVQKQv1ks+X6TRaFHaWqDWbrJrz34aqoooO2m3FJYXlrn+2A1YI0EjJQatDUrDeDph0b0wsg2suke/A6pCc2OdtaV5lFYTf8BDKBRgbXOVb91zCodTRFP1ibMSH/7FD1Av1ViYXaJYLHPmUoJiMU+zVcVu1602AqIEbo8Dv99r2JWUlj4HQCS9XWV1OWW8d7/fT19fD70jdQK+XrzuGMurW1yauUw6U2BtNUmmoHH7bTsYHx0g6JFo1Kt4fFGue927uOronVgdPrMr9ZoXsPkCk0D3CJjCvovsu1farGx67M1rwCTws0ugpW/0lGtX/PeKG+pZzpy4h5lTT3HhxCVqbYVstkAwGMTtsRGOOunri+HzhYhFBukZFFAUFatgo1pvUa20Saxts72VpVQqs7FRJZPdYm1tGdlhxefzIEgig4PDxibYSNzKjh07jNSbhaVFpqam8AyOQLsFjQbF9VXSmSxuf4hKrYXb46fV1JievsDQ4Ager+41byKoKrJkNbrj+kLE7nDgcOt+ejftRpO15WVcNplGrYTNacPv93H+4jmeeOoSLqcdi0WjXquxd+ceUlt5VlcSZLZyxPtGEcQ6kquN06vhcNnoWGSadYFGvUOq4GVlaZ3kRhLZKtAb89MbdxIJybg9ElWrl+WlBBurRWYvr5LPFbEKHdxukXDEy56Dfdj0TcJKG5/Lj90b4S3v/giT+4+hSU4cguNn9+Ix35lJ4OecgCnsu3cBmC7E7rE3PfZdZG+WNgm8NgF9M2YRBQW1JmOzVkmvP0mrvEY+USRTzlGvaqyvZjh79pwxwCqdypHYbBCPxtmzK2T47PsGQ/QOhnA4rYatRrex1OsNag0/hUKB1dV1CoWaMaVVF7qVqmp49dFa+Pxe/CE32cI2t99xI72DEeI9YXoH4milEvVmg8GdO0FRKebzOJ1OUtkc1WoVj9ZBVRSUZgu1rdBRVeNb1gW+rMdK+nrY3kqwvrzMsUOHaLUbqGqbcDTE/NIiD/7wBE6XHVGwsJnYwCbbjacO4UAEWbJTqa3i8XlwevTttxaKxSabyQrLy1mSiTwd9O6/jVivjb5eO9GoF0kQSG3lWFvd5PQpkY3ECvrDEL3TPzTkIhJ0MDQYZGpqEEewjycee5Jqvs6Bg9cyMr6PO972LvpGd9JCQNbnCpiHScAk8DNJwBT23TstprDvHntT2HeRvVnaJPBaBLQGxlAlqz7oSAOtUWBt8QeIWoJmqYFFVumJj+Cwh6iWG2SyKS7NzHLi5WnWVtJklssoNFEsVTwBEZ/fyeT4CHt37cZld9CxKUZH3u1zG/Ga5VKVcqVBLqd3sBepFnwkk0lmF2Z55ZUVRsacKFqbSDzGyMgQ+3bGjOz3Pft3GRYai1WjbzCO1ecxbDaZRN0Q8c1mm1KheCVyUxf77RbNZhN7WyWTTpFObnHTDdfTQdU/k4jGIyytrPDwE2eRbVc2p+byaRqturEXwOPx0G6pDPZ7SadK5HIqpTJsJLIkktuINpFYT5TeSJW+/l4CIT/FUoOlpRRz8zlWl4qk0jXc2LA7qoxMOYj0urjhuqMEPCFa5SK1aoHZZJXTp87htPm5+bY38dZ3/AJDE3uRvUGqLQW3LL/WKTS/bhIwCXSJgCnsuwTejPrtHni9smnF6S5/s7pJ4P9EQGuCYNOjMHVVL1IvrpHY+CF2YYtSuoTHs5Pnn3uJSrnBhz78PmxhCbQaWC1UUjmSC2mOv3KSpbV1kqkMmXSBSqGKTZCh3WHnngnDwhMKuxkYjRr2FLfPzsjIgNEpz2WydBAN8Tx9Zo4OTiMXXt+wq9dMJjI4bDYkyUIsHmVkxxAun4NQNMze/XsYGwrjC4bA4YBWC1VpYlHbVMp5CrkMoiKjqSrZVJpwKECj0cAqCbi9Xi7NzjB9Pm3k7DcVHUQHr9eDL+DFKluNJw1bq3VjkNZWokirreH2e4j2OukZ9BCKOAmIMhtreS7PZllYzLO2maWsNHE5RMIxP/t6PcQHZQ4eG8Pp8RILjHPh1BrL84uozTrunqCRitNotBkYnuTjn/ojcIbBYtOnBWAOljXvX5PAzy4BU9h379yYHfvusTeFfRfZm6VNAq9NoE2lkUCwSDhtUaDCxsL3cYl5PQ2TQHg/f/0Xf8uX/q/H+PO/+CDXHtuLxdogEgkT1AW1VY+xzBIf20mrDrlskfmZy2wsL7G9ucnc+XU2N1dROjAwEKKhNA0Ljd7FHxoewRfJMzk+RV/vELLswGXzGLnwyeS28WtjQzekWNjY2CKbyrC6nuTUdNl4yjAx5eXQkINwJELPwAB9g/0MjvQxNNiDHPKAbIWOHSwCaqFAZjtldPSxCjg8bjYSm/zkyWkEq4jb7cWh+/fbCtsZXaQvs7y6TjmjEQz5CQS8BENu+gd6iMb8FIsFVlaXeOn5bYqFmpEMpHf6HS4L4ZjAxFSI4dEwe0b30rTUaAsCTz91jovnC1y+vMnhfT382q/ehWwRKVZKXJi5SFPt8Ia3vI+D174OV2AIp8t/5UmKeZgETAI/kwRMYd+902IK++6xN4V9F9mbpU0Cr0VAbYFVVgw/TrsGkp4hadmEyho/eeJFqpaLzM8m+NPPPcYf/sHbuOuut7KdShqpLuFQL1ZrE1F2cPSt74ZmA0S9+18FoQblDNTKpBK6PWWNuUtJXvzJeRbnsqC5KBWaeIMivT1hIjEvgwMBeno8DAwGGR7pIRRw4YxbSG6myKXKoDhZWUmxtLJNuaGxtJZkezlLqVql3KiBKOANOOgfiLBjRz/9fXGGh31EwxFGh4eRRQnZ70Vt1NEEC8VyiSfufdzw+heKNTaSBRYXN8kVG0b6jt8fIhaTjM58JObCKrRJJLa5dGGTlbkC+YxCWbZgEdo4bTA8YOPo1bs5uH8XAY+XVq3J8bPz5CoVktkmjzx6EbUTxEKJG68P8Oa7xslMt8gUUlhkC/2jo7h8Md7w1o8wsfdm6NjMTLfXuoDNr5sEukjAFPbdg28K++6xN4V9F9mbpU0Cr0lA1YzJrxa5TYcaFjWAMbuqU+X5Zz7PPV/6O264/Q4OHbsZS0cXr3EURWEzW8AT6qFWEPnER++iPzjCez/6Vg6/4Tqc3hjt8mksOTeKM47dIVHPpSiUK9i9flpKm8TqPDNnjjN7bp2ZmTmWl6FZBV8A/AGY3DGOTdjB5JRCtMdLb1+YeP8IsdgQmqCwnbtMtrxEadNKYiNPJl2n1YQXjh+nkKvTrIuUCirWkINypcatN19NIGDjqqvGcLg63HbbEVStyZf/8YfMXkqRTam0202iPXZCEbvhz/cF4uza0WItqzGzXGN7rcbimXkckojF7aCgNBiztzl0YIKDe3ci+5307hijZRF55OHHWZtfY9dAhKGpEL74EJ/90+8yv1pE3x5w7OgYVjoEvE6ef/4C+w70cc3hWxjccZgbb3sbob5B3RyF6bB/zSvYfIFJoGsETGHfNfRmFHD30Jse+26yN2ubBF6TgKaHzTQRJcmIvOwodZTGOpJYYuniKb7w2d/m9je9nXd/4rfoZLbJbq1htQjILh+uoTGwRPnona/j+I8zlFWFNA09VZ4v/vX7uPXgdSxvnWf3rgnUZpNSucKh628BtxcqOdAUKNnBr3Lq2cdJJnKcv3CC1dVLnDzextr0s9ls4fNp9PdbGesLMxTvZSTey9RELyODIeQ+P5aOHdnhJZ/NsrA8b2yOvXxpmVoNzp1ZolZrYLFYSacKyFY7giDjdLjJZHI4fQG8Xq8xUEuQi/iCKtFomESiRmK9RjPv4OTMZS6tbeITod8vYWm3GdjhZMeBSfbv3kvY76dVq3L+8gJn5leZvrTCxhocPTjM33/u10jXVljPVPnLv/o+xbxA34CNw9cMozZa1KtlFpdWGRqNc8ttb+N9H/wkdl8/ostjpPCY86le8wo2X2AS6BoBU9h3Db0p7LuH3hT23WRv1jYJvCYBVR/vVMVqdV2Z86RmKRR/hM+mUt6yE4g6eeqxZ0jli9zx+tsIOES+/Y1/5eLsEm9++7sZ3jfE5//oMzRSQzx35hSLWQVB8vHZP3orf/zZz1BaO8v29hW//PTZc4ztmOL6G2/B29N7ZWuouImS2UT0jUHFB1aFWuEszz3zBBY1RHFtkelzl7gws0Eq26HatCG6ZHxR0ciVn4w52L/vGuw2N9fddIT+HT0Uc0majTY22U1y5SztVoe11W3y2RrJrRKy5CObrhhDtrwDTmNDbTQWxBdwGUO15heSXJxOU86LLG4kcDn1qMsSXrvKHdfvYvd4D1O7hxHdMieXtliZm0XAyma6zvceWjAWNm67xHWHDvGLd45zeW2apUSe7z2wStDrZccOJ9cc6KdeqNLT14vLbaNSrTK56xDv/tBvgj2iT9l6dfOs7o0yD5OASeBnkYAp7Lt3VkwrTvfYm1acLrI3S5sEXotAx3iBgoZoWHJEiuRSzyEqWcqZGn39Q/z+p/+Yr3z9LPd95/c5dnAXj/7gfjaTW3j8EV6YfpI/+tR/4fOf+QoTh3t56MU5nn8BvvHV3+BDH/klyG2D7ACbk7/93J/x37/wMFoHDhzuZ+f+I9x8dDehcAOfT0IWXAwO9LCVWqBZl9h18F0gqSi1LcqlFVaXLjJ98izzF1dIrOZJJ/WoTRG/L8al2U2aLXjDG/dw5NhBXC6PsSF3fKiD02mnXCugWTTy+TzReIxLly/zyiunUAQbLkeETFrl/Lk1VpaSJLb0PQIwPNyL29NEEJuMjMW45sBegu4g0fAgrZaFb3/3O1S0MoOxKNdddwNLGyU++5dfo1CG/pif3Tv62dlvIVVJkK/JPP50knDAx8iAxqF9A1TTFcL9PQwP97O8uoLdGWVk4lre+f5fRXR4aFs6OO2e1zqF5tdNAiaBLhEwhX2XwJtxl90Dr1c24y67y9+sbhL4PxG4Iuz1sMsmWqeKhAct16BRvsji8gMIbQ8vnz3Ppz97Lx94327+6nO/z/yFs6wtryE7fCytpfj1j/0yv/LOX2PkGhdPnFph+qzM29+ym0/9+rtp18sMTuzGE4jzgwe+zyP3PcDCYoIzC9ASQVQgX3iSi+eeJrdVRmlf8foLgofXvft3wPo8EAZ8oFpBz+eU2tDYpp1aY3XJwcvHz/HZz/wrx67bwbHrDvGDB+9D0TA68rtHdhOMeIwNtdHeAH2DMa5/3a2U8xnuvvtuZk6laCoq83OLIFgZnRwhX9omsZXAGwKPKPKHf/hJatUs6VyVmbkyL5/c5KnnLtBS4INvHOO977qTnt443/3B09z9vacpVRV6Qlbe986bqGZztEWVbEXiu98/g8ftYHRI4fbr9lDdruIIBykWs9idDnyBAQRbDx//rT/GG+2lY9H3zppmHPMONgn8rBIwhX33zozZse8ee1PYd5G9Wdok8NoENCNHvWOp06GEoEWgKUAlybmL/4O//PQXOHLLbXzo1z6GTQKP38EP/vVrNKp1evtH2UwnufP6t/CZ3/0ysQmJHz5/kek5gTfcbOeLn38XX//S/Vg9EYJ9w/icdtZnLyOKXh54+gLHL+V48+umeOixb1JYm8NJD3Kwh4XpJ3jvBz6JywMfec872LNvD2NTw9g8Vppak3rTisMxSiiyi9ziN/jSP32dZ568xDWH9vD+D7yHttZmYyNBsVDh+PPzbGyu0VIaaB09/Uegt28Yvy/CxvoW9o6dYMyKJ6QyPjVEU7Hywx8+w/xinp5eH/vGdnP7jftYmD/DeqbMN743Q8VixSI7URp1/vrjdxhJPvpwq29/90kur4EkwtgAvOWNu6jmVTRZZiNj5b6Hz+J1iezZJfLmWw6RWy1Rt1p49Ednuf6GYQ4fvZ2xiSPsPXQrwXg/LTQcov21T6H5CpOASaArBExh3xXsRlFT2HePvSnsu8jeLG0SeE0CagetoyGIeu++g9Hq1mMrpQzLF37Mv/zt5zl47Ebe9V9/k1YmYSS/PH/PPczMzNLfP0ZF2Ob2I3fyu7/+3xncLzOzqvD4YxU+8J44f/P5O1h8OcfMRpYaIpOjgzz/8IOEwoM8dS7NvY/P0OuOsrp+H6K4SD6ZI+CJg9fPh9/+qzzy403yTlDr4JZF7rrjBt5z17X4nTVsnSa7J3ZxamGaz//l18ik4Nixce6481Z2jA/R29+DKNqNqbXz87NcmrlANptlfW2LtcUkqiIzOLCDWMyFN2RBkJukM2VeeGGBpfkGVmuQ7VQWm63Cu+48xHDcw54DR/m3H7zItx98FkXrsHMizu4eCVFsMDwywPMvL3Npro6mdThyVZgjVwXp1DQagsjcWocHH79AOORgcqLDHccOsD6TQnPaOXX6AgeunuD217+DO9/2SziDQ3TEKwOqzH79a17B5gtMAl0jYAr7rqE3hX330JtWnG6yN2ubBF6TgL5htlNBEN3G8NliMYnaOWsMY0ovFIh4G3zvnu8gB0IcPXaYkMfGyeefY3V5k0AgzveefZIvfu5v+K2PfYrYVJHL61YeflDglkNhvvONT3LhmUeRosMkSnUmhnt49J5v0WwKPHh8nVPrKmJT4+LFr/DJj3+Mj7zr/UR9AwiyyvcfeoBa1cr5uRrnLmwY38ZnP/MhPvXZj/0/7L13dBzl2ff/2d60q1XvXbIkW7Zc5N57xQ3TeyD00EJCCCQEQoAAwaZjMB0XjAvuFRvbuMtyl2RbvUu72tX2vvs7u+Q8f/3ex8/DC1nOeWd8ZMuemfsaf+57Rt+59ipYDK1UHrtIUkI+tZVHWf7+FxQVlnHyZCUxcSIe//29pGelIpVK0ahiyM5MpsfQikIhIjZGi6HbyIF9hyNJta5AEIOxC6VGh6VPzFcrf8Dhg1Gjc3H7esguSuDhWxegCbixWESs3FzFZ9+cQquGivJkUlLj0MdKiU9KZMOW03R2azCY+xhaEsusKbkovVb6vCIuNPrYfaghUkqzuCDAnPHDaas1Ep+bgVarxu50UDpgBHMW/gZNQg7ekAR/OMZeJCTPXnUNCwcIBKJEQBD2UQIveOyjBz5sWYixjy5/wbpA4L8j4PeANOwWDme0hvyEJE76ei/hs1QTcrWRUjSKN55/lZf/uYdPP3mUUSMH0lx/iYtnLpCfW8iBH/bwwO//yG9v/R2FWUnUdHez5bCH/nn5nNr1IEcOH0MZ0GHx9ZFa0p/VyzcTL7ZxsbuHr/Y5kIUk2EMHeHnmGMbe9gc2rXyNiknzSE5PY//6Xaji/Kzf20u9UcTTT1/LX/96CwR8GBrNJBWWY6rey1tLv8LhtnD5jJZjF87zyKNlyMQpNLU00GU08tZb72E2GlCK/Yg9ViQSEfuOVlHb3EWsyoPXnkqv3UK308vG7ZeRiFyMHqxG5VOTma/iN7c/zNmzZzl7+Rzb917A5YnD7zYzfWo2iRopqbHJJKUoWLnuCtXdHTjsGoYPCHHHgkn09HThCAaornex+/vLxGqUlA9WMaGihJ5GM6nZOaRkxlJ75QwhqZzRExcwZcZtxMTnEhQpBI+9cPsKBH7FBARhH73JEUJxosdeEPZRZC+YFghcjUC4NKOUIH5vAKlcRijstg+acPde5NLZ73E4bJw4fpavvtrLosXjueO262iqr6HxcgMFuf04WXWE2+9/iHtve4Syoiyqu7r45jsLZQWFnNv3KAcP/IDMq8HsMZFaXMa6T7eRonBHhP2KnRakgSDO0CFW3ruEub/7J5tWPseIKTfT1tXN1i82oEtW8PWOLpr6xFx/bTlP3DmO9iv1DBkzB01WHp7GSlZ8tJLK45fpV5qD3WGiqHgQqeHKN9V1NHe3sWrrTjov1dDVXEduqp7Oznb2HztNj81LRkEutg4DLbWt9PQYCSi8dPRZuVLrp7gogaI8BbKgDqVSSbfDyImzbfSaVPi8LqZOSCI7SYdeoSMtQ8PqDfXUGjpxOXURYX/d9BFYLGbsAX9E2O85cAV9jIrBQ9RMHF6KoakPpTaBtu56CopySMsuxOpSccudj5GcVRwpmymE4lxtBQv7BQLRIyAI+yiyj55pwbLgsRfWgEDg10vAEy51GfQhQ4pILMMbAqXIhyjQQeW+jbz+ypOMGzeN80AjzQAAIABJREFUBfOXIJfLSOmfw+FN33C+6hxDBg6j9vJFFt1yO/fc8jDDygo519bGqp1GirNzuHjgCQ4dPILEraTXFRb2/dnw+Q4yNH4udhn5aEcv8hD0Bvey+eE7mfPwq2xb83fGz76LqnPn2PLFBpKzEvhmVzcNJlgwp5h7Fg5k4xdfMXT0XD5Yu5m3/nYvR48cZ8/2Szz+l7EMHVbGiQMidPF+TEY37X0Gllx/A2lpqXhtvaikARwWCzv3H6au3UiPP56uy9vJU6WRHBND6cgYTtQaWPHZOcoq+jFhSCYb1uxj4sQRmFwWTl7ooLMjXJ3HyrgxaeSm6JF4RWRm61i7qYlLxg5cTn1E2M8YUUww6Mfm90WE/d6Ddf8l7CePHEBvixVkGtZtPMzsueVMnr4QTVwBMxbdFim3aXV70amE3rO/3rtHuLL/1wkIwj56K0Dw2EePveCxjyJ7wbRA4GoEPATCFeyRRH4Hu8uLQuZCLjLQVX2M1V+9S6w+ld88+TT4vOAxsXvrBqrPnmf82EnU1Fxk7nU3RoT98EH9ONPSwtd7zJTk5HJ6z8Mc/uEYCr8u4rFPKixm3SfbSVf7qe4x8PFOEyqJlG7vTtbeexPjbnuWvd++ytCJN9LVbWDT5+vILUnn270majs8LJ5fymtPLubw9l0MGDqNxfc8TdWxT/l24zbeWbaOsVMyuO2O63E7kikoSiOxdAgrXnmNPz7zFUuX3sPC2dOoPLyP3Mwstu09iMMn5q/LdqERw8ev30hBdjb7jn7P5l1VtLX7GTYyj3lTR/H5iq+ZM2cOjV0t7D1UTVe3DK0qyOgRSfTLTcXT5yInL+7fwr4Nh13PiDIYXZqORqPC4vVwsc7Jvh8a/isUJyzszW12bB4XDc1NDB4ygolTFzBt9q1IYlMIiiAoDncXEGLsr7aGhf0CgWgREIR9tMgLVXGiR16IsY8qe8G4QOBqBLyeIHK5OJI4SzCAJ+DEbW9FHmhD5Gylz+Lg0MET+ENSFi5cgCpNx76NX3P21BnKSgbR0lzPvOtvioTiVAwsinjsNx50Ul7Uj8ObfsP3+w+jkyRgD9pJLChm9fKNpKl81Bp7+WiHGXHQjzN0mLUP3cDom5/m4PY3Scobh0SuYPV7nzNgeCYb9po4W2dl1uQsXntqMTVHKhk0YiZ/ePEV1m35kKWvfcQPPxyiuV7K6DEV3HH/WBListBo1Kz9cgN/fXE9OXlw5MC3rFzxHieOHGP4mEmcv9TE6q+rEYn9PPXcZBzeIO++eRKr3c34oXqSdAEmTpnInq0/UFExlG6rga3fnaWrS0JsjIRJE9LJz0jGZXKQX5jIqvV1NFi6sPRpGTVIzKiStEhzrD6POyLs9x9uRKdWMHCQgrCw72t3oNIryO9XQF1dC4OGTmL2/DtQxaYRVEh/bMyL6mpTKOwXCAgEokRAEPZRAi8kz0YPfNiyEIoTXf6CdYHAf0cg4AWJBPD6fnSBKII4zFdw9Z4naG8muf8ovv14Jfc9tII//3k29953BwcP7sVhtTFwwGAqjx1i+oLFkeTZsLCvampi0w9uBhUWsf+bW9n33SESlOm4RI6IsF/1wYaIx/5Sbx8f7TQhCrjxhSpZ+bslTLzjb+zf8i/0mSNQqXV8sWwF2aUa1u/ppbEHblxSzj+fWMjRnXvoN2gib325ho++ep3nn36DXnML67/sxoWDZ14YQ172UKqrz+Pq9ZJdWIDVYWP+3Gn8sGcrDZeugESN0ealtc5DTl4+A8fHcuxcDV992UO4cvy0sWL0Ij8Tpk/k0P5KsrKyCMhDfHfkEo2NPtQyH9Om5JIYqyLo8FNUnMKnqy7S7jZjNCiZUKFk8pD8SCiO2e2KCPvvjzRFPPYDymRMGtEfS4eTtNwUCksK2Ll7F/0HjSI9ZyizrrkFlT4Bq9eJTh4nLGCBgEDgV0pAEPbRmxghFCd67AVhH0X2gmmBwNUIhMNvRAQJeQKIZLJIbHfAa8BlrKbtyglMnZ0cOHSC5SsOc+dvxvHo4/dzqvIwxm4jaSkZ2C1djJoyPRKKM2bYACobGli7t4+BhUUcWH97xGOvl6XgCNmIz+vHmg83kaUNcanXxMc7zIjwRDz2n/5mIXMefI2ta16kbNRievtsbPj4a8pHZPHpN/XUdPq4bmEZrzy5gL3rN0dCcZ548RV+2L2Gd976hAvVV3BYxdTW1bNg8VCys/I5c+4c4ZiWtz//CqfVhKGrGZHbgtfp4GRlNR09NoYOL6erycCZykrOX7pCn1OMSCZFFHSRk5bJjBmD+G77EfLz8zF7LRw60UBbWwi5xMeEcWkk6TWoUESE/fufnKLbb6OzW8KU4THMn1AeSZ4NC/uaBndE2Mdp1RFhH06eDQv7oFSG02shJlZJ6cAKApIEFl53HwlpBfgRC8mzV1vAwn6BQBQJCMI+evAFYR899oKwjyJ7wbRA4GoEPPgQE47lVkSiccKOe5UsCL5uao7t4q1XniIrux+/vf9R9Ak6ZErYvfNb2ppbKe1XRq+hkfLR4yIe+xkTR0Y89it3GBhcXMLxbfeyb+9htJJ4zG4zcXkFrF2xhWwdkVCcFdtNiERe+oL7+Pz2xdzw1Ad8/fHTzLn+MY6drGLHyi2UlmexanMbV3pCLJxXwqt/Wsz+TVsYPeVaJi78Ha1Vq1m9ei1vvr6Rex8fStnAIqzGTMQyKz1dNoLyEHc+/AjEqLG1XUEbqwC7na+/3ozbJyUY00dH9RX8TXqK8/KQpTVw4NwFtu1yMXLUaOZPz2HX5oNUVAzjXN0F9h1pxG5Xo9fKqBgai04ljVTFCQv7Ze8fwRhy0tUjZfxgBTfMHIXR2PNfwv7g0RYS9DH0HyCNCHtrpwuRLI7PV+7j1jvLGTZqHBVj5pA3YDIejwKxQoxM+Ol1tSUs7BcIRI2AIOyjhl5oUBU99EIoTjTZC7YFAlcj4I/IeTGeoAdZOE8zYEOODQIWjE2X+eKTf5CUksdt9z4IGhVYujn8/V6+XfkNv7ntNxw4WcW9DzzGgimLKR+UTbXJwcZ9PnIT4ji8bjH1fSbEJhlylQR5SjYfvbOKtBgfZxrq2XpSRMgLbs82nr73dp584Hk+X/UBM665hrNVLWxYu4qBZalsORigqrGFa+ePZ+nfJrPri2MMHzueBbf+heoflvPFrm28s3Qzj9w5gGvmT6PLk0NWnpJERQqvvfUe61ZVsnvvl6h0XTj75OgT8vn0w9eRIufd9edov3iZD5c+gkLfwqWODnbvasXc7KZfup6ysWUc3HWB0VM0tBtEbNvRQ5+rG1EAZk0ZRKyij6yUPBJTNfzrjT0oEpXU1tkYOyKRsRX9kSgsSG0yTp7uY9OpVpJTVAzP8zNqcAE9LlB6XfhCEqTqROYsvo3xc28A1FicAZRqBSJPEJlCjC8AIVHkAxWkYhCFwp+suJEowoFDwiYQEAhEg4Ag7KNB/Uebgs8jeuwFj30U2QumBQJXIxDw+ZHIfqyIQyhA0GfCbW0i5OvC6+hGKZZy/MQ5auubufX2W9FmJXNi83pOHz/FkP5DqbxQxcLrb+aRu39P+YB8LhhNrN1poSAjk4vf3cfeE0fRBxKRq0QEYxP58O3VDMjWUtPexifbehEFwR86wF1zJvCn3/2D7XvWM3LCBDpaXaz/eiUjRxTy+bfdnG1t45brZvCHe4toPmkiIS2Tvy/7ki3b3uXVf7zF9q0HyMwuZlhFGdfMH05BQQEyfSx/f/Yl3lr2PaOHJ/DxF8/x4btraa7rISc3Hm1MPH9edgKp38jny+cS9Mfx/Cs7uNLaS0GaiOHlakaPncP3O85RMV5OU0eQzVu7sXmMKGUwb8ZI0nVOPC4xqjgpyz85RUgjos8oY/rEJIaW5iJWeLG0Gqit87DzXCfZ2XqmD0ugMCuRi829pCXIyMwt5MyFBsZNvIZxU+eTlVeGWK7F7Q2hkoVn5sfKOGFhHwqB2+1BrVRE5gtxOEFC2AQCAoFoEBCEfTSoC8I+etT/bVlIno36FAgXIBD4PxNwe0Cm+LEqTlg/huxYDRfxOC7jc3eTXjScPWs3c/udb3Dfg5N57NH7OPjdTk4fO8W8mddwtuYU82+6jvvveIzinCzOdXex+1SQ4px8vl97J/sOf098KAGpHCRJKSx/axVlOTqaTGbe39CGUqLA5d/Je889xYP3PcerLz/N0NGjcdmVfLbiA4YMzuaT9V009lm4aclUnrq/iI6zfSRnZvHRml28t/afLH10KZWnDrPjmAxfyM7yl2aQlT6QansLttY+Nq0+S1a+gnc++D1rvtzF6RO1DB5cyL59B9l6ysXEkUFmje+HzzGEf7y/Dz9WFs3NI0ZmoH/xUH7YU83oyTqaO0Vs3tJNn6sXcRBmTi5heIkWo9FFbEYcn6ysweQ1IfbGMWaolNIMPWKNGq/BiCImkxVbjxKjlTJ/TB456UlcarOSmi4nITGFXpOTuMQssrJLWLD4NkSSGJAqQCIm4PLhCQRQ6+Lw+YMEAwEUChmRtzHBbSXc3QKBqBEQhH3U0AuPvuihF0JxoslesC0QuCqBkAtQ4XWDPNwLKSwUve24rLU01VfSWd/CkcOn2bjlKOPHl/HXvz1F45UaPl/xKXfddjebt2zg8b/9gVuuu4/+OQUcqanhXKeSGKWWEzue5WTlEVRONUGRm5TSAXzw5peka/10Otx8uKk7XNGRi2feYPOXH/HI3c+w/JNlLL7pJo4fucyKD95l2tTBrNlh5VRDAzdeO5WXn67g4LqTlA4u4/mln/DJ6mWseWc9x46d4MQFFwazkz8+OIz83AHsOL6fhBg9b7y+GUId1FzegaNPTtXxagy9jShlMSQPKsDXa6S71siBQ/XUdrQTnycn5PJSnlfKyLG5HNxVy4gJmoiw37bdhNXTRdAbYOr4EgbnSXF5VaQWZ/Kvd47Q4+xB6tMzqULGgHQdLrGWmICN4WMn88LyNXR327hmTCZ5GRk09QbQKD2kp6eSlBhPa0s7doeb+YtvQK3Rk5NXhESVgyIhEUISEMtAJI147UVh730giEgi1Lm/6hoXDhAI/EIEBGH/C4H9Hwwr+DT+B5B+qUMEj/0vRVYYVyDwcxCw4vKKkEi0YecwIT9IpS4QGbhweCcfvPEUqSm5PPu3V0CtAHcf+3dvZdvmbTx43+9Y/cXX/Hnps1y/6G4ytenUt9ex60wgnKvK5cqP2Lt3N4niRBzuXvIrKljx7mp0oj56fUHeW9+OXCTBE9zPin/8iWum3My6TV8yYfp0tm85ypWa8+Rkx7B2l50LbR3MnTmS1/8yivP7rpCcncLzb3zKvq1f8fq7y9my8QQP3zUNlVpMdYufxGQ57eebEaWoePYfG8DbjM99DpmuEDxy9m9ZQ11dI5nlcTQcsdNwugV9mp+k0hj2HzmDuVnMyNKx9B8Vz44NpygdEuRyY5Ddey0EpBbkEj/TJ5aToXUjlsQSmx3H317ehR2IESlZMjOD8rxk2kwh5O4ups2dzZ/+tYJug49rxxWRHB/P+TYTwwpz0Kik1NdfxOkwkpWVScWoURSWDKDHZOFglZc77r6H+IwcCEpAIo8Ie5/Pj1wmFTz2P8ctIIwhEPiJBARh/xPB/QynCcL+Z4D4U4cQhP1PJSecJxD45QkEseH2h5BLdRFnvdtuRiNxgcJF85mjfPrhsyjkOu6953fIFTK0qbEc/343+/cf4JrZ8/li+Xqe//AvPP7Ic6SQyLXXzWLdoZM43WKWzCzl0NETlGeWYbZ1kDdsGCs/3YA2ZMHkD/He+g4khPB7dnDjzOk8+/jf2XdoG9PnzaPyeD3frlvDsKG5fLaxhwazmUVzp/DXx/oT603CaOtl/Z5j/OOJ+3l77UrefG0Pv78ri8lTxuHXT6BseCaBSybWHt1DrKqcKdPLEMuakASTcVpDbN2+hoA3yJ6j52mqqufFZ+5Dn26jtt3Ahm+vUPl9A+MqEpg4dzK7vj1N6RC43Ohj7z4rKGzIJQGmTighLVaGWKRCmyjm869O0ePyoULNtXOLSI9V0mEJIXG1MnPuLJ586VPsDlgyqZz4ODWnm9vJkqtRSAPo9VIGDepHUWkRzZ091NS10dTahTptEg889DApGbnYnG5iYuIi8+T3B5GG38SEn26//E0iWBAI/B8ICMI+ektDePRFj72QPBtF9oJpgcDVCAT9AcTSECG8iHDjtXfg7m1GHrTithnQ6MJhOiLcrlCkdGPxoCIOHdzDwQM/sGDBYnatP8DDr/yWm294EHutk88+fhGfXkd20WC6Lh1l6QefMq7/GLp7mxgwYTQb1+zGb26g1wtf7LKilEhx+Xfx0JK5vP3KZ7zw8tPMWbSIrnYP77+9jJEj8vh4XTdtdiezpo7l9/fkovMk0evo5eiFVl545SmeeeIZvv/uDNfMnsDY8UNJzshGoQqSW9if+x96hLWrLrP8gydYdN1g9u08g7HLgT9gpqb6Mm98doG0GD/vL10SLnnPWx8e4GSlgYH94kiN62PKzAWRUJyhY1TUtwbYtacXv6QXmcTN1Aml6NUxBNxesrKkGLp17Di4H59Lx7Rp+QSddjzyGFS+LqZMn8ajz39FwCdi3phBpKaqON/ZTmliHDnZ6WRlJoZb/9LW3UdbjxObT83IsdMYPWUOaRnZgAx/UITk38my4aRjn8eNTCVUxbnaGhf2CwR+KQKCsP+lyF59XEHYX53RL3aE4LH/xdAKAwsE/u8J+H5MmnU7OpBLTIilffRcPomrt4kknRKfIouAT45ErMLrcxOrV3L+wikOHj7CyJET2Lf5AM8sf4Lf3vUk5tM9PHT/QvyxCsZMmMvZo7vZvO8EIworaO++zIRF89i6fj9tNUcwuINsOS4j5Pfgsn3LXYvn8trf3uet9//J3Q8+yOGD1RGP/aCBaazZYae+18qC2ZN5/olyWk51kVGQyaGzDcy7ZRorX1lFU/MVVu7pICkuhq2r7kcU1KEuSuSjZSv55L0DZOXKWL3uJZa//TXnT9dRVpZHc1Mb646oSYlr5rXn5tPeouLlN7biwcH08dmU5OjIySng0O4ahoxWUlvvZtvOTlDa0Glg7swyJKjw9PVRWqyiX+4UXnh9GU6nimkz+2PtNaNITkRqa2ZYxSgee3ETarmSWSNLSEwScbL5EqP753PzjUs4fuwYJpMDp1/N4JHzGDftJrRxCSByEwiXtgyJkYjlBALhMpf/rooTnn3hp9v//T0gjCAQ+IkEBGH/E8H9DKcJj76fAeJPHUIQ9j+VnHCeQOA/QeAitRcuUVIwFMTxYOgFeR9mcxWdvWeROe1IlEmo47PwiGSkpiRw4sA+ju78jhvnX8v7a77ihReW8sD9T9BjMHLz7dehipEwasworlypY9f2oxQUZWLq7eKaeXNY9flKbBYTDz98OxKJh0OHm7j5t3cweugtvPPOX9izZRXXzFxEm7GaN9/aSPHAMXy8cR82D1wzczwvPnwtpw9uJLMon38t/5zt21fxyovLaW5tZM/2cJdXC48+UU5R7hB279pKQk4WDzxwH13tbaSnpnDi8DGu1FzBZOjD5XBRNjAJtVxLV0+QPcebOHSulXgtjC3WMyQjlrT+Jazfc4rRwydwubKSXUdbcCogNzuWW2YMwC+2031FT1a2lYxCPcv+VUlQYWfBtal0XFIg0qgJBALE6VP54pOD+IFhA5OYPG0IcqWbooJhhDOXTx4/gTuoZMzs65m35C4kMnWkVr1IJJSz/E/cBYINgcBPISAI+59C7ec5RxD2Pw/HnzSKIOx/EjbhJIHAf4aA/SIXTqxHre9FqQ17gBPRJ4xCIh6AIiYdvDXYuzvobakm6GonKVnB4aqTXKw3UDpoHEd3beCFF97gvrsfobq6g7vumU12bgrDhg3hQk0t69bvZ9ToYRi621iwYCFffLqStpYmbrxxHiqNiOyCsaQPKSNFOoqd25ayfuUHDOo/jMy8GP7x0pdIlSqqGky0meCmhRN58vbZ1J89QGpeLu99sYavlr/N229/zPGTdSSnx0ZeKuJiE0hK0NFY30SfO4e3v/wYPGa66s6TmplIb3czB7/fC8EQySU6zn3XQ+v5diyBJpKLUjlz3oDLaGPisCISspP4bN1uJoyegCbo5vzlFo43GIjRiLh1WjkGdychSz5FRSK8Iiuvv15JXKqUBYuL6ayRkpShp6XtEjk5SXR2dpKWlE1uTgEZmakEAx4utffR3VLPpZpaPAE5E+bcyMN/fB6VOhZFODn23zXs/zOLQbAiEBAI/G8ICML+f0Pr5z1WEPY/L8//1WiCsP9f4RIOFgj8Zwn4whVWbPgDZ6m/sg+XrYckbTJBnxydRk9iahlWowVfUExCdiqIbezZtAaLwUCSPpGLNVUsWnAzDz/wBF1dQe57YAb5eWmUlhbT0tLGpq2HI8K+ru4yixddx0cffs6FCxeZPmMCOr2MAcNnMHDiOBKlFezc/iYfvvkiI8vHMGp8MU/8/k2GDc2n0yFh9eYL3HLtcK6dNhyHsY3+g4fw4ZdrePPD93jp90+xYf1p/vD8ZMaMHUZPUwb6BC8tDZ20Ws9z+133ROpDWnpMxOaXYL3SyvHDlbS3d3OqpxXzWTcLRg8gr58RvzKGpe9U0dpsZP78fBJT8vlw9UZGDCljUFYCDr+YT7YeQeIPV7fpT7OzE48xmaHDkghKAnzw3mlkGhGTJuXg70vCaqlHLLOy4NqxZKTHo1bp6Wi2YDTYsFldnGzpYd/2SiaNK6RowBCKB49nwQ2/QaXSYLfaiNGF37aETSAgEPg1EhCEffRmRRD20WMvJM9Gkb1gWiBwNQJ2QogIoEaKKAA4HVQfXE/1uU3kZsvIKcqjtcuLJrk//QaNidRNb7xQhdhuJ2B10OFpQCrR8OpLyxATYPTYwajVYkYOH4FCoWT9+u0UFuXS1tbGXXfey3vvfUZtTR1TZ04gKUWHPDaTGdfMID9nCmtW/YsvPniNuVMXkpETw2NPLOOxh+Yxdd511DR2MbC0lAM7N7Fp3Rquv+kW1m3eyXtv/5O33/qQ1av3M3NBGVOmjyU5dhDZObGotAl89dEWXn3tTd5Y+lfGTRhOZ1szbo+LH344iM1m49llh4nDx2fv3khcoosvvq7m4L4AOVlSRo00kZA6g3U79lCUk0RhkhSlNp73132PQixn1pACLCoZtg4x/fvHYzD3sOKLC4QxThgdR6quBH0C6GMljBjdH5fbQk+nhbYWAxLEKBRyNp9o5HxlB7feMJoJk2dx7a0P4BVpEIvkKBVSwWF/tQUs7BcIRJGAIOyjB18Q9tFjLwj7KLIXTAsErkogYP2xg2k4iVaui3y/c+NK1qxaisvRxtAJJUg9ISqKyijKyohUbknMKkQWl4croEEmbsbjDnKlthGFTIzR2EJXZwtZWTmYjX30dnYgV4hxulwsWngjf3/+dWou1TFn7nQys5MoHFhB2djhxCtHsWnjK+zZ9BWTR89CrHLxxyffZ/G8QiZMnYlfrGT8zFkc3bObDV9/w+133sOjj/2ZFV+9wt49J1m7YSNXakSMHDOER/8wk+S4DDIzUnjzpVUsfXc9N103lD/9+XG++HQFLa3NkU8UmpubWb7yMqnxQV58eQmXW0w899I+ZCEZ10/KYUihBVHiRPYePkZuuo7c2CAydTzvrT1CrFbN3OH9aLAFwBkiPU1Gbd1FDhzxkpEFM6cOIEWXRlZJPmZzL263l44WA55wIzCZmKQUBTq9hP2VFk4cOMk1c8bxm98+TPmo6RFhr5ArfpwXof/UVZewcIBAIFoEBGEfLfJC3YDokQ93qA+F26kIm0BAIPBrJOBzBpCpw9XkgzgcZtRyH+6+ak4f+5q62v20t6dSX9uIUqJg+LCBSJUeCvtnE5CI0MUnkZBYiEqpJy4jD6QicJpAEiKcJXpg9/eYOpqx2c34/T7y84p57ZW36e7yMX3mQIpLcskt6M+kGxcRKxrFlo3Ps3PTKsYOnU5ihpo77niVG5YUMqCsjJjYeKbPns2und+xbdsO/vKnZ7j7zntZs3U5b761itPnjnNwvwg/Ll5dNouU+H5UVR5Go/aSnJRKTnY2qSkZfL16HT1dFuJ1SYRCEuwukEoCZOb14/vTDWz5rpI4LUwr0TCrfBDdCh17fjjJgPwMBqZrcQZkLF19gBi1lFtmjqLR6MLRZyQrLYbEFD0ylZ6Y2BjyspLwWvuo7jRh6DHhcYBCFk9c2K7ITUhsQCK1YHZk4jQZsZpMzFt8IyMnXUNmYTlOpxd1uJSl4Jb6Nd42wjUJBCIEBGEfvYUgPBqjx14Q9lFkL5gWCFyNgA1T2FUf+Qr/Uvj9BAwXwHqakPMK0th+fLliA28s38LE2VMYMCiT8WMLsXbXEnT10RfKpKfbQlJSBimpSWh1copKiiEmAVtbL067FZvdhM3ah6Gnl00bdtDXa0KlChEbp2Rw2RBuu+928vOWsGH9y3z+8TvMmHAtiZmxXH/931mypJjB5QOIi9cz55r5bN+1j62bt/P7Rx7j8QcfZvOuNbz00ts0NHUiV6Sw//ujXLOwjNzsPPbs3klG9mze+fwjnN2NKKQ+rNYeLl48hcnYRXtrG+XjSjh/qINLZ9to7q1HliSjx2ghDhlzRg+lOyhi+77jDCospCwtjlaDleVbTyGWwp3zh9Jnc+O2dJKRHM/QimFo4uOpqa1HFhRhM7bhkOjDLbgIhXzodQkoFbG4nQ6CuJDJ/Sh0uZw9cRi/10f5sHEk5w9m4c2/RatNQERQcNlfbQEL+wUCUSQgCPvowReEffTYC8I+iuwF0wKBqxLw/KgdQxIIhP8M+BF5TPisjbTUVeJwtdFc08yrf13NhJGpDCwfwM2/vQufPIbGLjNybxMnj59BKtegj4/D47VjdzlRq+MZWFaBNjGduFg1ohg5WO2E/NJwHisXzx6xW7skAAAgAElEQVSlz9qJ3C8mvTCTuXOfYseuj3hv2SvMnnYzdr+Zhx55hxtuGMWgAYWEgl4WXLuE/T8c47vvDnDPLbfy3J/+wFefr+CLL9ewZvVR7nqogryiTESuEry+TgxdFpx6Ebf99m5wuzD3dBOXlknA2MemDVuwW+04NUbMF0Iki0UkpPehSMrk/RWncHtdzJuXjieUytY9JynOyiVDIeViQyebTnVEWN04I5vszAyy01QkaGMRi9U0d3ZSWVlLWf5A1HI/Nr+G+AQx3qABf8BO0CuFoBKFNCaSg3Dq8gXOn6pn0oSB5BSVM3DcbIaOmYla82OHWSEW56orWDhAIBA1AoKwjxp64cPM6KEXQnGiyV6wLRC4OgEXBFQR37Bf4kWCFElQjN9jofrSRta/9xJKhZoxY8Zg7O1EJg8xvGIsbqcUpSyRuGQJu3btpV9BManJ8XR0NRII+Ogzu/H5ZfRZ21Aq1SSnpJOSlkF2yQB6u8JhKEr0ObkgjuHCycPs2LiWsSOG8OaypTz+xB/YumsvH6w4yPRiGDl6MIVFJcy77W4O79nPN99s4tY77+bVV1/n689f4aOP3+LdNyu5+97R9C8vIDWlkMIBOpQxhSx78x0uX67j+eeeJykhCbfdgttlZt93O3C5LLz4+TnUNhPL/vIH2g1NXDF3sObbwxQmwqKJE2nwxnPgu10M7l+ANOhCKvYjCvnJyclCnxBPjC4Bs8WFqdeBxeLB7XYTwIc6RoZGq0DsjEERb6Db3IZWXUTQq0EcchL02dHI41m95zIXq+u5+/ZrmLFwIYPGTCI+JR+X14lWLkdKuOSlsAkEBAK/RgKCsI/erAge++ixFzz2UWQvmBYIXJVACEIiH0H8iFAi9nshZIJgJ/aOy7yz7GViNHoe/v1T4HVy/PhBMjMz0agT6DU40MZJ2b/vICOGjSZGq4zEjysUUlxOP71GO6KQG5PFGkke9fkD+JFQXXOZ9LRMJk+bTmp2P8QhL0G3HWmCnlO7dhKjj+fIyTN8d+AQxTlKHA4HTpud65YswdxjpKGunvFjR7Ns2bu8/+Vhln/0Bive38b1t4xHnyQhIT6ZQcMSyckcwuMPvMm2HZX8+c/TufmWeWze9C2GDisaZRotjT288+0JYgLw0h9HIJFrqeuSsHNfJYVpCkYOSMAXU8Ta1RspzI9lcGk/hlcMRiYVEwgFI1V1rjS147A78XgCyKQKVCoVYpkUsST8qhQk5FGAqge1Tk2MupiGKwbcrg5S4lVIQ3LON/Zi7zNRUJjH/Y8+Rc7gcYSIiXjqA14fUrnsqlMoHCAQEAhEh4Ag7KPDPWxVEPbRYy8I+yiyF0wLBK5GIBBObRf1EcSDLJQCThsB10kkdOMzuvDL4UxVTaTu+rhxYxFLffj8Duw2J1KpkozMJD75ZCVDBo8gKTkhEjfeZ+lFLlegUccSq1Lhcnux2RzYXW7kCiWNze0YTb1IJXKc3iDZ6SnkZKSRkpyIJiMDZMofY4MkUpB4cFkstDXWoRAFOPr9PuwmA0MGlHDmdBXz73mU1Ws+ZcU7B1mweCRlZaUkxOYiV9lJ1PdnzeqN/HBkDzNmjWLe/Kls3bqV2gvNJMUXYrP6OFrXzMQhyUwcnkVvr4u6DikffLobBfDY3cMxunxcqq1mzMgRFOTnkJyQGGk01d7VGem0K5aqkcrCpSslSGXheKZwPL0ImVSOQqFBLFWA3IZIpuLID518v/8U/UtU3HrTHIJOP312Gx6HI9Kld/bCmxk8fgFpOYPQ6pPC7wUIDvurrWBhv0AgegQEYR9F9tEzLVgWquIIa0Ag8OslEAiAWOII169CRAxBpx2n5TwBRwOGjjYKB5eyevlqnvvrGv7+wj3k5qcSoxOh1akIBoOIxEFqa9oYPGRM2D+NzWFAoQwhl0kJeP04zXa02liCoVDEa6/W6hCJxXi9Pvx+PwZDLwQDNNbX4fV6SU/LICkzm9j4RHJLykCZCFIphHyETEZOHTuC32mno7WJqsqT/Pkvt/D66y+y6Rs3S5ZkUdKviOy0clJSZMRpS1BkiJEqYzG2m3B7RbQ0t9Le0UJrRyPBkJeU3HxUATHm9k4aG6/Q7TDg9PuJUyWhFesZPWNE5DpTU1NpqG+ko6MLi8WCTKlChASRWIFCKUauCBEKufB4PIT84Qo4OpSKGKQqGXUttdTWG/j+YE/EyzR7Wj7XLxrHmeNn0MUnY+rpRCaWkZxdQunw6YyfvhiZWIVEKgeZ4Jf69d49wpX9v05AEPbRWwHCkzF67AWPfRTZC6YFAlclEHCDKBxCA0FROBxHhM/uw26to75hHwkhO0cPn+FPT3/DqOGx3HTLAkaMGkgg6EEmk5GcpOXkyTqUmlSGTpoKIi9ecxutLQ1IxKBEFn4GREJLFGpV5HuX60cBLFcqCHoCxMZqsfZZIsK+x9iL2eagsbUNkVhKbk4x8YmJ9OvXj4SUVAgGQR9P0GjE6XTS19DNt1s+QxZKpqBYyukzewh4YdzkAjKSy5CqYklIyEAu0yKV6SBcHz7oZv9322lougwhBR2NXRjaOykqzqRoYCblFYNJiMvG0GHndHUdvb3miHe+5vIVpFI5CYnJ6HS6yItNKCglGPKAyINCKUIdDsURyXE5gzjsbgy93bQbO2ls9VJb70MtkzBubDIL5wzHb/Pz9aajGDoMLFkym6LyIRQPm8iQ4RMJIY40/AoTFDaBgEDg10lAEPbRmxdB2EePvSDso8heMC0QuCqBgA1CWvxh7S3zRwR4OHk2GPTS0LyVZU/ejyik5I9/eAaVWkFDUzW6WDlarRab1UVxUSqr1uziqWe+JTkNFi1ZwEMP3k5CVjIhixmfy4HP56Ovrw9/wBtJLg2fG44zEYlEeFx+pFIpcokUjz/cJQuCobB+D+Ly+DB11XKlvgGHy0N8ciqZOflk5RYgVWrIyMpELC0BRTgBOInGi9vQxYEoqMTiqKOjxYejpROny0xKmpqMjATi4mJpbzOybu02zCYnXquPsRMGUNw/hQGlAwj4NVTXNnLhynkkCg/1l324PT5sTlfkRSM9PR2FQobP64548sNhN1KpOPIllkoi/ye3J0Cf2YbFYiPk99Frs1B1oZcOo5ik+BhmTs9m3LBCXOYgn607SFd7LzfdNIvFN99GccU4xJp4VBIlEgKIIkFBwiYQEAj8GgkIwj56syII++ixF4R9FNkLpgUCVyUQCoBIgi/gRyoRIwr/3euEkAGL8QLLX38Zp8PD75/4A9oU3Y+12Z02TEYH8XFpJCdBdU0P99z/Ny43hSI+5vADd9a0dEZUDGHk8DJKS0uJT0uOXIqhvQ2ZTILVaqXPYiIxPiPiqQ+Lf4kohFqtRiIWEQgEIv8eowKHy4nD5aLXbKajq4e29k6Sk1PJK8gnFJPA2EkVQBGH93/D2MlTgFTwmyGYBd42LN3NGAz19BgbUSokXDxfTdWJ86QkZ3HtvDkkpqgJyb00XG7mfFULErGeLouJ2pYrJMjUxMbH4fJ48AcCqNRKggEPUoLE6tThKCJkMgWBoASz1YWpzxK51jBPf8iPx2AlJj6e2hY71bV9iKUuFl1TxOjyfljafZhE0NvZGmG05NZ7yC4bS+DfybN+jweFQhD2V13DwgECgSgREIR9lMALybPRAx+2LMTYR5e/YF0g8N8RCCfPhkQWQviQhRIJOqzYzcdQhrrwWj3EZOdSffw4JnMv5YP70WftRqlQ0d3pRCGLIyXFT1u7l5tuf4ZeC4weOxKx2EledjLG7nbaOmrRajWRzq+TJk2goCCPktJiROKw/A/Q3WlBLpdjMBgiITkupx2lVIrF1EtiYjwWh4oYlSrshkcUCqLVqDD0dCMVi2hra6PHYePYie8YO+o6ZGorUxfPxmsUIVW66GoVEZOWjEYdh0SlB4cb1BKwt4PUDnIv2Dq5VG1k73dnIqE9OZkJHD16mo9XnSaAjr/8bgxpGel09Rgwmo1otWp0GhkivztS9lIhk2J3+OnsstLVY8cermSjVKDUSBFLQ6QrErnU3MihEx3YA+JI06nbbipmxIBSjA1uRPEe2pqb8PuDDB8zi4qJixhYMQOPG5RyEUiE9SsQEAj8WgkIwj56MyN47KPHXhD2UWQvmBYIXJ2AH39QRCBcwV4MkgBY2k9i6zlMwFtPzqCBrP/qOA8/8An33HUjM2YPIitLhN9rRhSAzHxob1GxYN7zeH2weMlEvN5uCnNzUUhisImsOB0+6uraaG7qwu31Y3e6eODhe8jLz2JIRQISiQy9Vo/NYsLjthMKynBYxMjEcUgkZtweLxqNFq8/SDAkIiQKEgj6yMnPQdLdw9Q5j1HV4iSogQcemsL8qbPJT1STorcRlOqw9DnRaOMxmz2kFQwAmQZ8QaoOHebcmSrEARE2Rydt5maOnzFwtNKGlAD5OUGefHAhNksAn1uE3WFGqgiHEqnweuUQ0HHkQj1qlTxyPS572JMvQa0UIVM6kMmdnKv0c6neSGE2XH/9MNLS0mhvt2OxyhGJdAT8HZFchXAIj0imZtENd9NvyGQC8jhCMvDgQoUKebhCji8IYivIxITQEX4pkwo/3a6+xIUjBAK/EAFB2P9CYP8HwwqPvv8BpF/qEMFj/0uRFcYVCPwMBHw/qsOACPyhEPKwwAy58Bkv09Z8hraGI5h6RDz62HLik+DJP95MQUEiPoefnIz+qGINXKq2ce89b0TGWHLDaHRaHzmZGcjEGtwYkMs0BHxyXA7o6jaxY8de4uO1dHbaSEpLZ9iwYQwZOpD+Zbnk5sUh08txGIxYTE4k/iCBQChSPtLl9UW8+2KpCKfLRkJCHFqxn1eXfk5jp5gvNxyOAFk8v4icJBn9cjIoKimN1JUPh7qEz3O4HcTqY7hy5RLrNnxDQsIQjJ2tdHeZuFxn4/jFHjLyUhEF7UhFHl798820tZgwGu04HHZi4mSRTyCam3tpbjTQ6+klXp9BcmISYMXj7kAUlNHeAGcuGCjID3Ld4nmMHDEUY08X1dXV9NldSJVq5AoV4RI6Xo8DUTCE2+dnwpS5jJw4h8ScMkIidaTZVcgvQ4I4/KEFInk4D8FPIKTAHxCjEPpX/Qw3gTCEQOCnERCE/U/j9nOcJQj7n4PiTxxDEPY/EZxwmkDgP0HAA8h/bFLl8PqQSZQoxGJ8tm7amy+x9Jmb6Omy8NEnn+IX2bhcX0VSUhINNSY8dhVF/bWcOH6Jv//9SxwemDYzlvyCBPoXlxAfm0pahgyvJ4TD7o+Ie6fVQ1XVGXJzcyOVcWoa/TQ3dbLv8HmyUiWMHFNKxYj+DBhUQtmAQUgDPsTicCdcP2azGYlEglgUxON1RBJhzdZW/vXGMpzOTHZt7Sb8McLTzy3A7mzi2IHzBAISSvsXY7NZKCjMpbi4iOGjRtLQ1MiWLVu40FiNPkZCdtJQTp30sufUUdJyA/h9QUpzi7nn2hKMvS6CATUmWzjcpgubw4E/IEWjSsTusqLVhwgGbDjMAYxtATrbDGRlaJgxZxgjxw+hp7OP6gvNuBxB4hOTcHlt2DxG9AlaXA4xZmMX6WmJxGo1xCcmk5VfQlHpUOIS05DosiGkIey+j/QckIDP60IpVxAKh/YIoTr/ibtEsCEQ+P8lIAj76C0MQdhHj70QihNF9oJpgcDVCIS8wR/juCMCMZw8GwSXEbztgImPXn6W+rpWnn7mWWLT9VypqYqUYkxOKMRiDtJtaEKtjIt0l7U7erE6wnXimyAgJlabTGZODBqNDr02gbjYhEhjq+oL58jNyY4k0baaOpBJEtm98wTpqQV09nRTWXWKHoOTxAQ9Eyb3Y/jw4QwqK/+xxKTPi9HQhRg/hUUF2D0GnvvrC9jMKpwmLUdOXuCm24fRf1ARe/cexRew8PRTf2b1l6uoqwtfawIWqx+j0UkwKGfAeDlxSg2qUArbt1chi1Mh1ztpaOgjXZ/IXx+fTkenGbM9SGu7kZZ2AyGxGIlYESl96XIaUcsT8Ltk1FSfJ+APcN2SUqZOG4HTYeFcdStSiYpQQB52t+MLiOjt6yGIl+T0JHq6XVw8d4rhw8qYNH4EAa8n4rlPTcskKSWN5MwRxCRmgTIJP7JIZrLL5UWrCtf2D7vwBZf91da4sF8g8EsREIT9L0X26uMKwv7qjH6xIwSP/S+GVhhYIPB/TSCAH3+ASLnJcKgHTjvmtoO4bMdQytpQyHKxWbxYzD5CSIlN0OJw2QiE/Lh9XnQxKYhEEhL0cWiT40CrCStPzO29OGx+zl06F/GyKxUy1EoZfWYD7a0N5OVnoo/VIlZ2odNk8/Wa70mKzydGG4/LE6Cru4+ujl7O1J2INLYKl9uZMG4c1y1eRGJSHG6XDY1GjUoOzz/7FpdrarnvocVYbF14/SpitEls3bWJwv6JvPDKK9i7uqk6XonfJ6Gq6jLNrWb69RtEanY8ezcfJOiykpWvIatfEStX76PqtI2xFencvLgcJEqCEg2nzzdQfamFWF08SpUMp72P1itWrDYzwaCfiVNyuP76aUglIqrPNkZi8/0BCd6AE6QBvH5PpPqPRpOATBqD2WSjtb2LY0frGD0yidtvXIg8HFfvdqJWKFGpNCh02cSn55GSOwCJJhWxPBavN4hCHq5M4I30IBA2gYBAIDoEBGEfHe5hq4Kwjx57wWMfRfaCaYHA1Qh4CSIOPySD4fr1gL2Lvs4jdHXsxGI6hVw1lDhdIlpVPIaePrw+N7o4Da5AHxJFEK8n7I0OopDK8LoDeD0BlKpY4hNTSE3PhIQ0fMYeOrvasVqMdHW302vqJDkpHqVSCr4+khKzOXn8HMlp6ajUUuxOC26XH4vFjs2rpqfHSGtLJxUVw5kzazYej5v2jmZkYgk6hZwP39/MwUPH+dPfZjB8dBleZzxpaflIFU7efX8PGalx3H77Igja8LostHV0sPu7Q/TZnWzdWk1ecibzZpShSzKx58AZqir9GLrtZGaKefLhG7jS0IgrIKG3L0Bjswmf24fD2ROp3BOuDlo+NIVZc8aSmJDFhdPddLTZUCghJLaikCZhc/YSm6BArZFEqv84bX58LgmGHitNLU2YTT4mTezHgnnTI2JdSjjmBmQSKQGRBJFCQXpuCclZ5WgTS0Cmw+/3EW5MS9iLL2wCAYFAVAgIwj4q2CNGBWEfPfaCsI8ie8G0QOBqBDyRnlRexCIXMlFYUAYgZMdvbqDP1IzLEO4U24u1r4X09EQ0SgVdBiMqdQx2pw1fOCwlFEQcAolIjhgV/mAAb9Ad0ZzigAqNRkNiYiK6tDTw+7GZLJgt1ojIDXk8mE0WLl+pZcDAXPLyEnA4+wgFxXicQbwBBR2dBqpOnaWwoIRZc+dFEmjdbmek0ZW1p4tX/7WCo5UXSc5IYPzECq6ZN5v05AT0aYlMH/8Mp85U8d6//sj0yUM5eeIgdrcHk9XJhZp6lq8+wbD+Wh7+7QyuXLrEF19dwONTotEFKO6v4v7rrqW5rRmRMobGFjM7tx+hpytAQQ6UFMcwYVYaKfHD6DPEUVffiR8ryhjw+sT4/j/23jNKjvJc176quzrH6Z6cNVGjnBMokIUAAyYYA8aANxjb4IC3wQGHgwMY7G0bsL2xMdjknCSESEoo55FGo9Foco6dc3VVndWlfc7355yFF2yd+dZyldZopJnq952+uqrnrqfu934kM2o2jsuTR1rK0tPTQzQcorTIT4HHSSaVoKW1XbMkLV4yj7NXLEHKprQLpXgshtPpRBRSKEg4PD5UoRCrewbTl19KWlIQbbkMntxlmb7pBHQCU0FAF/ZTQf30nLqwnzr2urCfQvb61DqBTySQ0/FChqwwhkHIqXwLUtaCILswGUwY5Dg3XjyXmbPtLF5QhSgYcLpKEPBgs+Vhz8/58rMkIlHNGWI0WsjIGVRzAqM1izFhQlFUsrKAyeRCFazk5ZXg9xVjEK0IJLRutL09p8hmg0hSSGte5XYUkEkZsdtyAtdDT88wXq+fuoYZBEMhZFWhqKgIWYpx9/d/QDhZyPtbe7Va95NPfIvSfAOGpIW/vfEBr71ykG/esYjbbr6ep554is7uERqalrDt44NsPqqyelWWr39lLY88+C7Hjhsx2w1Y3KPMX+jnxtUXE02GiWcVtn98hD17Bpk/s4LPXbKQ2lo3YyNORsZOEUoOg0lFEeyoqgVEC4Kg4nWYGBtLsn1bCx3tAWZOr2TVihnU1zjx+4wcPtzB+MQE3jwXy89ejjfPrSXkDA2O4HG7sYop3C6j1on3SPMQSaWaW+/9HWnZiGAz59Y965tOQCcwRQR0YT9F4HVhP3XgczPrHvup5a/P/q9NIBd6c3ptrKQ1R9IyKRWD1vAJgwSGNJlUXPPYYzCgBCcxuB2kwyEseR4Ob/gx37jxWeoq4AtXn4fJHqO1u4P5i76K0a2QHDpKeWkJZWVNuKfNZGjsEJHsKZSYBWu6gbQwjNvmIxWTEBQFWY1hsQrEEwncHj8pWwFuVx55vnzNix+ORQlFAoyNDzA4OoQlreTeQ0jEo5SUFFFbPU1rJJX7WmlxGZPJNP/x01/QPZCmP+XgVFsfv7hzMXmFXl7bdZLFjeX88Iffp+X4YfK8bt577z26u/qxmZx0d/VRXXkWRSXtJCMTvPNmnPGgj6xjALtbosRfxM1fOpvJ8bS2zmBsdAi7S2b2nBmg2OjrCNCXknHZBSxkSEfjmFQLVqsDVVQJxSbp6i9gb8s2hkfjOdT84NaLmDPLgN3vA0sdcqibDz5oRiLBFdcvp7GpiTde3Ud/zyi3/NsViGnYf+AIrad6GQ2lKKxs5KcP/5lYUsFq86Ivnf3XPr/1Zz+1BHRhP3X89Yr91LHXhf0Usten1gkoKgjaqtjcR24T//e/cv9LxgexWSSMxghqZhRVSSFgRBBthEMpPnz7ZSo9Sxjr20xf+0EtBaesbia3ffOvtPTt46mHf8RkMMaCBTUUlNSx/LwluH1ZfAV1BNoUuqMtmv8+Hgtpme0ep4uJyTj5+dMIhTL4XJMkU7mAFyt2WyH+vApcnnxMokNrRhUInCASCdHV2YEoGmisq8dsFjVxbzaZsKky//ad+xmajHPbLddhFqK5p8j4eJTurkEWLz+LG779TYhOMtLTqVmCJiYmeeet90inskxfWMf2d5rJJhL4ysDq8/Haa4c42TbCurXzueKSeezfcxxVMVNeVojdBZlMgnAwg5w1YzRLjI6OYrPZyPMWImBmbCLA4FA/0USQgeEEzSfTuWsmrlw3nR9+43rkZJjukWHMXg8VHifPPfcub7zVwk1fOY+klGHXzv1cfPE5nLVqNs27T3Cqs4eEJGC0+2iau5yvfuv7qEYbCrl8e33TCegEpoqALuynirxuxZk68nrFfkrZ65PrBHLNjLQ7Zxi0ZbKy1sBURlFPL9B0GE5hEESS0SjpVBxvrjlUbARHnoNgoBtFXYLfW8XWV+6mr3UXfb1DnHfpTSy/6keohm5GWrcSCkb54x828Porx8lzFnDFtdMpr5CYO2cG02ZMwyJ6UDI24qEMUjbD0EQPBSUOklIEU1TAYrZhMJi01B1VEbTkGNFsxOv1YrLm4Ssvh3iU3t5uUok4kpRENBkoLizAHp3k6w89x9sfdPLnn13AssUNtAdU6hsWIYwP8c6Ok8xfMIvFl5xPqq8Tq9PJ5Og4Lz33MoWFxbz43lsI0Uquv/pCHEUnOdR2kteeH+LUqRCrVpRy6QWLGBkKak22DMZcx9sENrtZuyjIZfOXuNIkJPAV1xBOqbR39Gj+fzWbwOO2UVxm5q9PNLNy1Rwa60UaKvKZM30VLSc7sBRmyDM4CUfi3P/z5xgcgIvWrsHqiuJwZrRc+6xsIRpL4s2voKZpPg0zFjN7wTIw2snKqpY2pG86AZ3A1BDQhf3UcM/Nqlfsp469XrGfQvb61DoBRU1rVWRByL0NKihKDIOQPm3FyX0lFUQhSkaZxGrNuXEKSAXMWB2ztWsC1ZFFkGW2vXUHnYe3kIyIfOP+/wTHXJJCC9bJQoRCmW/eejPPPXUYJ7B0fgmx2Ai9fSpLZkxj3sJq5i0sprTUxrS6SsT8Ysa6+xmfCGAQ/Vq1W5YlsnIaozHnx0+jkEvXMRMOuSgtLUWWsgwND2ARjVpyjopEvt+HEh7lzp/9lSMnJrls9SxN2Fc0NTFn7jwsDjPr1tzMgSNBnnvmXs4/fxXHjx/TGl11n+phaGiMhx7fQWOdzI9/cCPHjnXy5D92EghBQb6FpuklrFs1n8mJMA6nW2MYiYZQhCyiKGI2W3GaZDDmMRYXePWtd2g/FWXJAgdrFs2hvrqSxln5tBwbob29g6IiK4X5fhYvugCz3cn2fR9S5S+msNTGiZNjvPriESoqpyHaRhBNKZSUk5gUx+EuoLy6icuvvpmCigYQcmLeoK0n0H+56ee4TmDqCOjCfgrZT93U+sy6x14/BnQCU0dAQsKQs2yooEoJEqE20qF2TNkEdlHEWHITqGkQY2AKk0oMI6UDBCeHqCwtAtdaci1PT+35BVvWP8e82WtYsu7LjI5aKZohQbaeieFt3Pmtm/j7Y0/zxhPPcPLoHkbGwhjNVcxeZCcWiXLkYC+JCKxauZBFy2Yxd2kFrpl+UgMSyWSayYkIsWgas8mJ1eIhnVJIxDPY7AZkWSEUCDM5OUllWSlFxT4SyQi+PDfBVJR77rwfo7mOjbs7cIrw9rP34vQbCBqsPPi9RzjRNsnd372StWvP5ckn/0I0Gqe8uIK2tnbe/HCC1eeauOHqi3nxqTY+3NuFy53Bly9TWVTC1265VEuzSWeyWpU+I4Mnz40oCmTlBO19YcbGJZpPDNLdN4ndDPfedSHzassQM1ns+T6Kiiw8+49nCY4buOSKa5m5aDqbt2zlwN5TnL9yMasuaOJYWyvbt7QjIBJPDyAKVoxSGYFkB/6iatz51XztrnocVM4AACAASURBVPsw2fJQDJbTdzVEUbMn6ZtOQCcwNQR0YT813PWK/dRx12bWhf0UvwD69P/SBDJkMSAi5gr0mSiBgW2Mdm0lNdGHKaMgzgjjcszHl3cBNv8KECyQ6eSNF37A4PAOFi26j2WrruX1J+7kFz99jb89+S3mn3cFGKpJZI9gN9XQ2nGYGfOXQNbM3qcfo6P1XXYeOMm5627k6nt+hhzr4tjRj0lE0mx+7yi/+/0mPHaRpSuWc/31ddRMq6KxsR6jUaCvp5tgMIRoNGMURARRxiCYyGZURkbGcDucuFw2Upko1ZVlhBSVh+75OV29IlvbEhhI8rvvnktesZnXD5xgUeVsLrtsHQgSsdgkGzas18b3On1a5r7gdZFv85AKGnjm6Y2kBQGzR9ZSaM5fvZRzzq5hYKCHrKIiK2ZE0YPT4WZ4rJeunuOMxk20n5xgeFihrNjM569Yxo3XnIsajzHeN0ra6KWkMMnYwAC/+MUmRKeNz9+0lvff34TXUsO6i5agGMP0DnciyyLRaILqygqa958kHjFx820XYHEUEpMcrLvuq4BTs1XJsqo1wtI3nYBOYOoI6MJ+CtlP3dT6zLqw148BncDUEcgoIYx4tYo9QhY5so/JgY9JjfdhTCnEmEAWbASSBkw2P+WVNZhUmd62o6Qik4SzGQRpLg/8+gFyDWBffev3FJWWYLM3gX0Y0svBbSaZiWPLhtjz5gMc2fMy+SXLOP+yX2FvcKNmY1gcTpB9fPvGe3jlxddJEWJ6k4ehE2FyyT2zG+DzV1/I8uWzmT69CrPbRnRyhJFgFDlrIJuGkeEAhf588vN9TASGKSrwISoiP7zv1+w/HODb93ydbGqU8Fg7otXG+9sPcdVVV3HzPd8hM9RHLBrUsuEnJ4Ls3rFPuyOQ6zy7f8sxYoEoFoeArSCft9/ZRWdHnCsvn8vqFdPp6DxBfmERRUX1DA7EOHrsJMPjPTjdKjMaqkjHbXz03i4qqwqYt7CUJcuasJs9SGkrgWSMcp8FsyLzwsvv8fdXO5i+II8VSxZikhVs9jSxmEAyJeHyWnC73XS2D7Ln48N899+/RGmRibRqJ5r1su6q2zDaCjCabMiKjGjICXu9Yj91Z5c+8786AV3YT90RoJc1po69XrGfQvb61DoBCIDq0/pO5Xz16eQRwqN7iU8OIKRULDERi9fOeCJAJBvV7B2drW3UFFVQVzkNwTfCUE8jz7/+Bhde+jmWrZ6N0S2SHreSVQdICllM7hnYLHMwp2HfW/dyovWPlNQ3cN4VP8KQWoIgDIMvQ+B4Mzd/8U6e+Muf+WjbKxw7sRU5PIOJiVGKi30IgszB/R2YjHDN1es495xzKDvbD5KBZDDF4UMtmA1mCgr9hCMBSosLsIyE+NZ//J1jHSN888YmSgrM1C5ci91WxWR7DwNynAsuPPf0RU02jWix0X2qmw83bcEk2ug9mVs0fILVq6sw2+28t6WX195sJ3cdsnTJNK66ZC3RZAgpK7NrVyvvvtNCKgULl03jrNVzqfNMsGrZpWz5YB8TwUEUc5CmhU0UV81FVQsYj7QR6AixoKkBxRznlff20DNgwuOyYjH0kVXCGORGrJYSEqlR+vsH2bmthVtvWce5F1URHOwnmjKjWitYufZGiqpmImj5/7m1CBlMRqt+kOsEdAJTREAX9lMEXl9fNHXgdSvO1LLXZ9cJnCaQBsVCNle1N8aRUzYsxgwn9/8aofcgGdGFavGBwUyey41ZMGqdWQXRQdgRIj4cochezYzVN4JQCHYLCBP0tm7jbw/dyvz5q1iz+nLyZi5i91vruf+BX/Lv93yP8y5cSyZlxmyMgk1i866DLDj3crxmM23vP8OpD59j55Yu8hafxbf/9BwZDnPi3Q+I94+w+djH/PKxIKotywNfO4/Vsyqx+KdR3TQPn9dI34lmHIWlCNIkP/7Wz3hjj8pdX6nH7yikYk4DZzfVo5Y6WDb7h0Tjo7Qeex1VDeL2eOnrHGTrtr0EQxG+++ABFtYYue/O+fT1fszQWBn/eL6f4jIXay6wc+UFn+fd7R+x/dAxejtlkgETNlS+e/dllE5LUOitIZNOUV1dyTsb3yKVSbNgyVIuWHcJ7334Ec8/uZXFSxq4/rqLtSz+V15+k8HBcdx5+ZjMViIZiehEgHxvISMjIV5Zf4CqCvjp92+iqtjKqY4uJNVO1lzA/BWXMnvpBSiymawE5lwijl620k9yncCUEdCF/ZSh19/6pg697rGfSvb63DqBXKqlkEvBUXIdYVUMpgSi6oBIgB1bf8Izf36CJStX4y0pxOe1YRezOG0iJcWVjAWjSPHpmOhneGAbRbUegooRp7eeuQsvYLC5g9ToGEda9hOOBbE583j0T2/ROwjvb/kRM5fUkU0tR5SGwGuBtBvVUoeAzOYXf0B2+D062sOsuubHTF/5b4imAGQVkGKQPoIz7zriuFnqi+DPBbZ7oXJmNevOn0l9nY/pF62FCZW7rr+D13cqXHuZi1JfFaXTp1EgQNHieq449xfEknDfD87jkotX88oLrxFPKLjceWzetp2tLXDO3HLOW1RBZaWRyZSBXftCvPvBURbPE7n0/HnsOxjnnS2d2CwGFDnF449dxorlS+ntCRCYjGipPgYEBgaGuO/Hr3LRulrmL17B08+/SDJi4Lv3fBGXy8i+Ha1aRKbbZ0M1CIyOpWg7sZ/z1qzm8nWfw2J18Y1vfxejMcvXbr2GycF2VKMJyeAka/RzzrobaFywUusOrGQFrbOtYNStOPpZrhOYKgK6sJ8q8npNY+rI64tnp5S9PrlO4P9Usc8J+8ETx2hvfYyaxlsonVaCyakSCZ3grRceY+BUC0sWn820upmUuhNYTXZiYxLBmMhETEY2qJjECJvefpYrrz0fo1CGyVTOwPAYTz73OPVNDXzn2z/D7K9nQnkPZ6YSU6QRo6sG7ULDPUnb7kdoO/gCofACbv7O98FcQlo6RWgoTFHVXHau/wu3f/mPfPc3FyGf2oUhFOBIT4aOIRmzbCAymcFfWcW6ayo4sv0wreM1nL8sQ2PFTKKiwpKaOiasEv0tQVQ1ji/PQnlpGX987G+k0gqV1dWMjQ/hLimgKr+GUr+PQHSQyXhW6wQbiwRZsqiaUn8Mm7ORzn6J517cx61frGLZokYaG+ZhMhcyEuwmk0xht7upKK/mN7/9Iy+93s6M6S5WrDoHiyiDOMbQ4ABlRXMQVCeSEMHhcfLa65tYMbeCG794FU6rGYPJzqN/fZJwOMq5K5aSjU4QlVVkwUnG4OELt3yb6ukLALP2sqaSSax2m36Q6wR0AlNEQBf2UwRet+JMHXjdijO17PXZdQKnz8EkgmJDNUJKDSFKXrqb9+C07qJ0+t1aC6ssMayGIZCG+cuDv+KJv7zPddddypw6yGYVSkorsNj8OD3FpJIS6Wic7lOnqJtdAqYUTq+d0VEDYyNOLr7xbjBIII2Co4q2I8+zf/vTzG2az5z5XwBnJW273uCPj3yXsy76AtfddCmTw3FEbwxXfhWBEQf/+dhvuO++l0EOsvH336XzyGZGVBPXfPWrzJs/jWMHtrNl30E6T3VCSGZUns+V54lERmLYy4pZM3MeY2aJ6SWV2CpKIDhB27EOouEs4xMRTpw4Rn6RmyJ/Cac6j5JW4gyOZjAbG3jymfe46dr5nH9hJcH+QUpr6iitrmLzB9sxSAJCWmThkpXY3H4US5zJ8QmsVitmo5U58xby298+Rjgu4XR5CUc7ScYVaqpricUjpJIiI2NpPtq+HYcXHvnJHVSV53O0eT9Gm4ve4SAn2/socHpwGA3kcn4kgx2DvYhv3P0zfEVVGMwW7cCWsxmM4mmRr286AZ3A/3sCurD/f8/8f82ouxCnjr2+eHYK2etT6wRyFXJZjiEKTk3YS0Qxqy5CfV14i46DchHYcmX0EGOdu/GbMwiJDA/+6jH+8+m9OIAVa+qYubyUull5lBQ5CY8FKPXVMtQdZPmqFfR1xZBkK5Ka4Gj7FlasXILTUYbTUY2nqIboaBc7P3yRw4c2kJdv49zzr+K99Sd56HebeHX9zSw9ay44VoOaJZlJE4658RepmAx5JMPNbP37rwn0dzCQ8XPbPQ/iK6+AtEQsnMVZGCXc3E7ZvLt47P5FzKqeRcQgoI6FMdeW4BKM2JxmioqKUGUzeU1LkLoHePqZJ8ikI2SCcVxFNj7efwiDWEEm5uKjbc18/tJqLrviLAwxB/7SSkSLSCo1wr4dG7A7zFzyuRvxFtbx4dYdbNjwNqvPWs6ac87WUm1eeOlFuvsHNA99ns9E1wlwOmyYHMMMD0bYuTVMIBrmqpsa+fZ119JxsoV4PIzJ5WM4mObgwRN47W6yiRiyaEG05VFWO5dv3vM/EMyeXFuB/8qvz2WY6lYc/SzXCUwVAV3YTxV53YozdeR1K86Ustcn1wkoSq6b7GmPvWo4XZk3qU6Ih5ETGzDgRLCInOpoxpAOYZPTZOMyI2MSz76wkf6RcUobFvGTh/9EUUU1KGHGjm/hr3/+FVa7wBWX3ERppZVAONfYycv4iMTYeAzBmCaZHsNrW8TIcDN1NQV47SV0tkYxGO387MH7qWyEe+9+lLJGD5FgPfkVeSAMk4rnYy0qQcWNnNjPtmd+TXSsl7wZq1h91e2QDpJNphG9JaBM8I9fPMx3f/EOD/1gDqsXriJuNGCOSsT9NpBcZKQ4oeg4VRU1OCxeDuw9yPvvrsftMjOrrgTZ5OXAkRH6e0IM9o5w/gVOfnb/f3DwYBC/U6St+zCVtXlIySRbN+5kw/oTfOWuq7Hlu3n1lbdIp+Lc9fXbEI0qO3dtJxQJUlBSjMOVi9aMcHT/BKWlXm69bQ2NDXO4/4ev8MIrm/ja3Uu5aMlCerpyGfYK4RSEMxZ27j9KvteF22xkPBimqLyGled9ns9df5vWZyAr536pqRhzcZd62Uo/yXUCU0ZAF/ZThl5/65s69Pri2alkr8+tEzhN4LSwVwSQhf8S9uk4Y91/o9CeYWR8gnA0QnVZISebj5BJqzh91fz7Dx7B5cznhXf3gLsKECEVhFA/k/2d3HvvvSjWU3zukouoq20ENYXLIzI5NonDUozNXEImFdaq1/7ifDx5ZpxWkaKiMp5/8QOu/9Kd4F8C1n5kuQEhfZwd63/Ewvq1OEqXgm8OmMfY9Id/5+i+j7j09u9Ru2QlicAoJqOCs7iW0c42vnfrHfzjrXbUyWd44j8ep3LuTEpMbsx1pTSddTsY4vS07MQoKkQmIxzafYDWw4eZM6uJJQtnUVxVzeN/e5M/PPwuX//yNNZeXE9p9TL6RioITO6jpNpJND6Cx1JIeMjCfT/8Ay3DaVZdUEdZgQNBVaiZVsHI0KBWsfe4vcgGA5OBEM1HRhgbPcmf/vgTPHY70XCSYCDKQw//nqXLVlFVKYKkEgplyIp5TKSMbNq8hTy3iXyvBSGr0DR3CddcfwfTF65C5bSnPivJmHK5oPqmE9AJTBkBXdhPGXpd2E8del3YTyV7fW6dQI6AJEURBZemy2XixEMCHqeR2OAzpPtOkcioBMKxnFokMD6CyWInqdr4+8vrue6yG7nsrh8iC16ycpz0xFEccg9GgrR3tnL3VzZz5FQXa88pw25LMnduPfNmNeFyWUgkIjhshXhKikkZDAwMTlLgKWFsZJT+0W7WXn4+GCqQS02YjOfilifY8czV9OxvwV07i+Kl55FnmcE/fvU1OlrG+f0rT+CunoVdyCXnSGD10nx4FzWefFzTL0fqfoTX//4CUYOKPBbhirtuo6j+FpKJAWy+XJB/XFtylRmcoHnPXkRBIJO0obpGsLlEju9sY0ZpKRm5jxg26uZfRSB8DJNQw3BfGr9HoaFBZfehLTzz6j58xWdR5ElhNZsJjk/itLlRZAFZNdHZ2U8klmTXjiH+9OS1zJ9byPF90dwtEyKJQxxv7cbGMoqnxZgYC5JMiFQ3LuWtzXvZ8OF+ViwvxUSUUq+PRcvX8MVbvoknvwYJK1aLVe88q5/aOoH/HxDQhf3UvQj6zcqpY6977KeQvT61TuC0sE9jMuW82AJqWkYwAUqI3tZ9eMPv09c/QkrKVZhTYLCQzEhIkkRPTxfrbr6BWYsX58z5ZEMZ5JREOhlgeLiZgkIj217dz49+vhNnNRjd9fz2Tz+nKn8BdqK0HH+KwZODFJa4Ka3y4PFb8ecXExjPsvWjI9TXzsegHEIUndicRYgWJ+F4gkg8STIF6RTIHd385IFXufzGGdxxz7fwlZRh85YQmYjjLign92SyufhHkgRHdnH47b9gyiRoG0zx9R/+DiFuRs4mMLrNWkMnMS8PlCRHt7+DFBgibbIiSCasBidep4tdO7dQUV1G9bRGKmub6Bzs5eihY7QcPs71111NbWMtE+MTvPrGJvoGJvGl/FDcTtbsYmLQgtUQw+PO528v7KAjGOfrF/v46Y9/RMuxI6QTSaLxFLIicrKjH0GwaIk9VqeHkfEIpVX1bN25nx27exAMsOLs+UzPi9I0vY78/HzKp9UzY+4qbGVzwZhHPAsOUUJVTUhZFZMl96suq9l0UrEMVqtDu5jTN52ATuDMENCF/Znh+s+Mqgv7f4bSGdpHVXPL9/RNJ6ATmBICucWzahqjISfsjUhpBVNO2MtRejsOE2j5B6FgDFQTsYREJJxgfHwSm81CKBTimm/cQs2MJkIDfYiCjWggSjQ0Tjg8gN0ukQ3b+Lc7Hmfp5TN49M8HEOxpUC0QGwFLD5tffJaXXnyFutpa5s+dR11dDZUVRbz80nNcdslaRoZl1FwKvGhk196t5Bc5Wb5yEaPjI3i9PloPBNh/+Bi33/U9vHWNGsJsaAwpHWFipJ/y8jUoFjfGXKvYeB9H1j9G18mPmXXWUhrOXQsJP2SSYBdJxlJYXB5UKUPzzs1kg8OkRPC6fSTCSQp9eRw8sJsdu3Zy7/fvx2bL46X177D+zY2UFBbx0/vuoX/wFEdPHKOndxSDwU5DyTRG45PsOrSXOdMXsPacVXj98M7mw/zkwQ386huzuOaqq2k+ekSzzyRzF0iyhV17m7U7JY21BfQPDCOYrEyfOY+9+w7TcqKTSDTLnPmzWFzjxGhQqa+rpKSshEBCYtr0Jcw6+2ISMQW7M1977WQZDLk7Mkoa0WBASuasOlZd2E/JSadP+q9CQBf2U/dK68J+6tjrFfspZK9PrRNABVWQELQ6roiUVjGbc2b7BEODbfTu+SsTEwEmxkPIkoAiGwiFwsiKQktLK1+64wusveZSBtuasZnMhCZjSGmZVCLK4FAPRqOHe+57jq/dt4477nwH1RAlmxpHSQyTiQ9iF4Js2rCd3zzwPFISLjhnMXPnV9Dbf4B5C2rIK5qPxWLB4XBgNBrJZjPEYjEymSx2u4OAaiCREDnnsi+jRFUMggp2mex4K2+99nfcHglPwUxmz74IW0EV7z/yG3Zvf5ev33cPedXTUMQsgpzFZHOQyihYHT7tzkXvoT2kxgdJW0CRIREJYzTIFBR6+fn9DzE+DiuWrmT7wX3U10ynsa6eaHQcl8fAeGAUg2ihoKBc+1k//PAkNpfC3d+8hZqSStJKK+GUyiUXPckP7qpl1qxZdPf0YhCtyIId1ehh04e7iSZkaiotDA0Oa6k9Pl8+bSc6cLg9TEwGEEUzjRV+5sxqwGKWcDhFCkoKSCkGvAVl1DXNweRcjt1VoKXj5NJyFDWDyShor6Uxp/R1G77+JqATOGMEdGF/xtB+4sC6sP9ERGduB71if+bY6iPrBD6RQO5+mZDN6XsURBQJTJo9QyIUHKLzo4cIhyOcPNVLLJYhnTWRkARNdG7dtotbbjyLu3/yLU4e2EomlSIezqDKVq0aPDYxgYLMjr3HuPfXt2EVbsDmU0lH27AY4wx0dpJNdOO1V/DGq1t5+qn1VFTVcLy9i+/fdwvnrVtJ78Apkoko3afaaahtYN6sJaQSWRLJJJFoiInkCP3949Q1zMfpKMBsNlPdUMV4dysdJ48QCXRg95SRVZx4HW7u+c6vmDnLyA8f+BmFtbXIUgmCImOwWDRbvsnm1mI1B5v3MNHditGZRzQapaKyhO6uExhNCmbRxd/+8hpZycG0GRVEctV8fyGRSBCzVUXKJsnKRiLhNK09owwPjvHv376B81efRd+pUwSjrbjzCvnNr3dw/koPRSXFBMNRUhmBSMqAhJNX397CZCjJnOlerGaRfK9Hu2iZHB+nrq4OScoSDofxum2cvXwRbreImo1jsRgRRBMeXwFur5+AcSmLFq0EowVVyAn7LMbc56yAIafqdSvOJ54i+g46gU9LQBf2n5bcZ3+cLuw/O8NPPYIu7D81Ov2BOoHPTkBRwZCzu5wW9rmCt5Z8LqTJpCeQWp6mpeU4O3cfJBLPEstaiEpWekfjbNvRxu1XlPOH/3yQwc7DBCbHCAXSDA/HNA+8ajCiSiHCCYlvP3wTxC4mET5JJtVLKjqKklGJTfajqCY6ukZ5Z9Me2nvC3P/wX5iz5Dxc+UWgjmt+/x0bn+PZvz9OXdU0Lr/iUuxOgfwiO4GOMZqPNVMzoxaLw8ZkMEo6bWCwf1KLjrSLKWwuB8FYkN6+Uzz11Ks88OufUTdjEfGsEbulBLJpBEEgpSiYHTYMRonAqf30te5DNfgxCCJpKYUnz47DbaG8Ziab39rBju3NeEsyRCMZYnGVfH8h0VhQW7h6/Eg742MRjvQp3HZrPXfe9gW6W8ZIJIMoSAiCh2PHDmv3SfLy8kilM4TjGWK5dQMGDy+/+RGTYVgwy0l1RRl2UaUwzwVqBqvJjMPt0ppeBcKj1NZMozg/D6/bhcfpwWy2Mjg8wZ7d+6hY/kUu+9x1mO152rEio2AQFFTFQO6PHnP/2U8hfQSdwP+NgC7sp+7Y0IX91LHXrThTyF6fWieA1sMo91dO3OcMOTlZL4MaBDUKkQN0793N0aMtjE1GOH5ygL6RBF1DUcaDCtML4fG//BSbJUPLkcOEI1kk2UYsIRNLJzGrGZqPdfLoU7dhK7ySwKmPUbMJ5GSKZCxAPCZpue4efz43fuWPrLpwPr97fD2qrUzzm9szbRhMETLhHja8/iZ/f/xFLGY3V159CY2zKgm0doGYZvFZsxga78PjLySRFkklLdhsBdrCWCmboLyqlIHBYQaGI6y97hsQyXVndYN96LTXRpZJZSWMFhMmi0Jq6DidR3egynZMZgfRWIqS8hLcXgd79x5k365jZOICqnUQj7sM0eSm+WgrhYWFLFm8GLfNz0MP/gc7Tyo8cP8cLlo+h85jcTKGNJGEQGF+HXv2vUYobMTlcpFIxLRFyVabG8HkZuP7HzM6LlNabmTporm4zVCUZ8dpM6LKMv6CAkxmM4lMLskHaqtrmTd3IcFAjJ079tJxqpfBwWFWfuE2rrvhNgSjW8u0l5QsBoOCAZP2auuZcPp7gE7gzBHQhf2ZY/tJI+vC/pMIncHv6xX7MwhXH1on8EkE/qs5qayktJq91tRITqBmxxAMMeRQD5l4GJtJoLetlddeeo2+vnHGJlLkF1Uyb8kiLrpgBWVlPra9/yEn2/vJKGbCmTTBaBC7ycOrL+7guTdvZ2b9SobHDiJFnVgEB0Mjx0hmLKiKTDgcZP3G97nnx7+kceF5pBUnWaMDIjsJT3QgqhEK82v584Mv8Ovff0RNhRGLSyCrqFxy6YXMmdtEIDDEtJoyzGaRiooKbXGvxTSL3u52PB4LYxOjJGWJGXObsIgqRY21kLWCyQyCGbIGUlkBi6iQHO/kxKFtuMy5GreNkvJG9h84wp79u4hEIngdeVjMThwOiXhK4MDB48QScR56+OfkeZ3atdHrL73On57dw41XVbN0RjEm1U/3eJiRWISGurk8+8QrOAp95LldhEKjmmDPifyMBM0tJzHk7DNWEw3TKphW6iPPDg6zAY/Pg9uTRyojUVtbS3dvH+UV03C6/Tz37Evs23+ImTNn4y/Ip2bBOVx7w1dBdWgiPvdyK6qEwZCr1+sG+086PfTv6wQ+CwFd2H8Wep/tsbqw/2z8PtOjdWH/mfDpD9YJfDYCmscepGwMgSyiaAApSDY1jCjGSBlEhFQUi0sk236MtoP7cVudHNhzmLHRIBuPjRAJZ7jlxgso8BcyPByivXuAyUQYk1MkEXGwceNRnnruBi6+8CJOnHyf2GgR0YkMTk+Y0TBkU2nUjExvdw/f+s63MNVVIU2OkMxmUCYdGIVh+rr2YVZNOM3lPP/8ej7ctp85i93UrrqL22/7GmCGWIQ9W9ezbesrLFpYRV19EfZCB2bFAhk7sZiZkUACh8tCLNJFKjaEs2I+hQUl5OdXYnKUIBtdiKIJMgH6Dn6MSehBUVxs3naUvQeb8fo8OB1mpFSafF8BZqOF9z/4mBOnJvjdoz+mujafwEQ/qViEof5Bnt+wh3VLVlLpjREIBJiUvOCVsNrd/PXhQ4j5CSpKC0jmLoKsBvx5bpKJNOFogvr6RoKSwNhgLwtm11Bb7sNsUHB7nJjtDkw2OxVF0/DmF/DGm2+xeftOCkpKsTsdxFNJzaozf+llXPOlOyDXTTjX6VsT9wqouQ8Ro+a70jedgE7gTBDQhf2ZoPrPjakL+3+O0xnZSxf2ZwSrPqhO4J8jkNN3hjRpQtr+IjbkUByLMRdLGdZyz3MefEVJcPTwLipL8/CV+lFHBxnq7SYjZzh1spOD+4/gdRfh9ZbSOzDOaCBGIBJne0eUkcEYv/nl5/nG16/j4Ob3CA8HiAcl3I58hjMDTIwqqLKDUHSE7913K9Z8G8mgRCrXHCrdy+RkEhUrwdFhfE4rH2zeyW//cw8PP/pbrrzlbm1xr9ebU6i5nzdKx+7tfO8bdzKjroGV62bQNL2G4iIvWSlJOJREztoZHk1RWTmDwa59ODw5r/oY+cUl5BdW4fXUYvA2qkYyJwAAIABJREFUEO8LsWnzY2z54H08Fjul/gIEo4VgLIUrv5hjJ0/x9q4wkbE+fnXfKq6/dhWD3UbGJwOYxACBoThtzYcpKi3D6vXRNzZJIqUiK2ZKCsv5/W+fZ0KB5YvqsZJgdl0ZciaKwShQUlFOLJ7AqsYwW2ykpAzTm2bi8eahCAZMFjOz5sxjeDjMxo0bWb9+PatXr9by7Pv6+rSKfK7L7Zxln2fd1TcgG08Le6O2mCKDYgBFMOtrZ/+5s0TfSyfwqQjowv5TYftveZAu7P9bMH66QXRh/+m46Y/SCfx3EEiPtGDxVYHBAUoMjBNgzAlkgXQ4giWb1v4dCkfoGehn3oK5yHISo9Wcy4AkPdmNxeogNh7SIjG7OvsZmQjy5oaNTEyCaC/gC9esY7C/leuvW0dJsZ+3334Hl6OAru4BZIKEg0YEwU9z60F++NPbWLRsJqN9I4SDWUTCZLJGonGJbCKGmk3T3TfMX599l41bDmAvmq4t9FXS4wwPnsBmzOJzWji0fSe//Omv6T4Jl199EbPn1WJzZ3DkqZSUOXE6DIyO9VPkWs7IWL+2KFY1qIyMjZNfUIXbXcyrL6/n0P5dnHfOuUSCYbIZiXg8Sf/gAIWlZbz06n56Y1DsgI1v/gi7NcyJYwliiRRul0QmZqCtfZDx8VE8+XkIRoNWiR+fCGt3CN5a/zFRVcPI7TedgykbxWpS8HqcmvA2WSw4rapmz+no7GbWnLmUVVRjsdqpbWjkxZdeYtO7W6ipqaGxsZGBgQGCwSCKopDJZKiurmbm4su56MrryBqdmp3eICuasM8KKoJo04X9f8dJpI+hE/i/ENCF/dQdGrqwnzr2+uLZKWSvT60TiHX+joGBPlz2CkqKVmPIX5hrRYvq6USmHVEpBMnEnu0HqG+Yo1lFMKWIhXtx5orAkoKaTCHYHKjhcO58Ztu2rXT39pBMxtnz/jEt8cXnt7Hi7KWcc8H5dA8OsnnnLi033q5kUFUfsbSdJ1/8iD8+diuXX7aC8MgwmVhGW1iL0croZAQRmXg4QCSWoGs0zI8feQLCKSQphiRHsZjSTI4OMjbYR3VpOe+8vZ5Hf7mZZSvn8eK7R2iYWchDv/sVUnoCOTVMZLKfxoYlmC1GSiuLGZ8YIhIL5gwrSIrMho3vICaKczkyCCYLH+/YRUNjHd+/99v4vQ5aWw7z+Zt/jiWrsvm9hzjesp3ApAdJUVEJEQ/Aq5vbKC5wU1Jgp6ezFbPZhK+wFI+/nCPH2jnZPUwyFmNBUwWzGiqxiDL5fpeW3W+127DYjFqGv93lpaOziwWLlmEULWzYsJEjzceorqzR4jj9fr92AdDf3093dzfLli1DlmVWnP8l1lx2NVlsmrDXKvZkUQUVGZMu7PW3AJ3AGSSgC/szCPcThtaF/dSx14X9FLLXp9YJ0LWTjq4PSaUOkMx24Suqo7jiChz+a1CyTjKWNKFwLyfbtrN65Tzk+BhGixtlLIHBV67FUcbHxpEyKbx+LygptnzwDksWzdXy3CfaBzl1qoNgIMrbG3ZhccElV1yJ6LDy/uaPKHMU4i+sZ/+xHt5+7zCP/PHr3HDz5fTu20ZkZJRwXCGlqoyFIpgMRuRMmtGxMRoXzmfttdcij46TSMZQycVzxsgF8Y+NDmNExGGz8ZdH/0BrV5x5q67lvt88jZIRMYgKpCfpO7SdP//tR5pwXnnW2UyfPp2i8iKUbAqDy8SGN16j+1ACs93JC6+/SUqW2HNgJ70njxIa68RtM/LbP7/N8X2t/O43t9PdfRSTtYlgNEw0OkgiaOTRt04wrSyP6kIL6fAAjXXVTEYS7D3SyfAkLFrSSEVZAUf27OCsJXOprS7ROsl6vV4tk9/ssSAIRuoamojHkuzctY9du/dhNtu1BJ5YKEoymdQWC+eq9TmB7/F4mJiYwGQysWrdrZx98RVklNPC3qT9tstq6ypy90P0GHv9PUAncOYI6ML+zLH9pJF1Yf9JhM7g93UrzhmEqw+tE/gEApHu5xju6cYtCgjpBK1tzYSlFL6KEhrmzaOkZiWdJzqprZkDVg+kk4QnhrQcecGYQUoK2Px+UpPjWP0edr7zOj6fnaZFM097TNRErusThDNExsJa59Tdu3fjK8hnMhAgPJkllbXw95ePIIiwaKGb3z/8Y2Kj3UwM9xNLCoQTScLJJFIGXA4vPb29FNeVcOf3v4k8NIaUzZCIRQkEJzRveU4Qd3Z0U1ZWwQP3P8rRjgj7+6NMBGW8fg+peD9muRezO2dLSfLoj++nq6OXGQ2zyS8spbi8nOWXX8bbTz/Nyb2tfLx7D7ub4+ze+w/MZujrOoZJiYMUZ+/RAfZva+bGL6whlhonGPHQO9SPzZbBJBXwo6d2ku82sGJONX67REmhR+sZEEiktcq9qggIqoQqp4iFApy9fCEWi1nrsmuzWXDk55NfUKBZgNa//S47duxm3vyF+P0FjAyPEguHtZSec845RxPy27Zt0yr3uY+CggIWrfkiyy+8TBP2uYnNuUYFQi7pR0EWTFropb7pBHQCZ4aALuzPDNd/ZlT9ne2foXSG9tGF/RkCqw+rE/gnCPQffx4p1Y2aHCQxliA8IrJ0+dkcbd/C9v0vs2zWPPr6k5x/0b/hrzsbPCVgzPWTTRJSJ/HEVAwGEYPDxUR/N4cO7GbNqqWYHQZIhskYE0iJNIZ0FpvJDl4fROL0t7SwefNm3lq/BykLeQVOZs+ZR0ZKceF5q5k9cxqdJ1voautjJBwgmMgQCGawm/x0dHfQMTTIrvZtZDpPEpiYJJNMYbc7NBuKrJ6OwXQ4nbz12lb8FQ3c9fM/gGDVKvsC44z378dhTpCNphENJv70yOMcP3qKxqbFPPPCVkaCsOys6UwvMfPyq0f5H7/8ImsvPo+errZcjA+R0DiZRJz+UIq2/YMsW1xHXArS0RMnGB+nutJLetLGAy/s16ril5zTxPTqAkKTA7idNu3CRsk1p/K4iYRCVFVVaJGfOUE/e/Zsreqe6xaWyjXv6ujghRdepLS0nOKiUs3uFIsltKp8fV21tn97e7v23HOfc9X+nO9euxOx9nZN2MvYtKPhf1lxZFVGMZh1Yf9PnCP6LjqBT0tAF/afltxnf5wu7D87w089gi7sPzU6/YE6gc9MINL7OJFgBDkZwWxKcWj/dpYuWENfp0I65mXJslLauw7RM3gYg0Mla7DRNPdiSspXYvPlFq6Okg6HsXjyObhnDyXFhZSWF5EOjWEyZJFUsLgdKKExDGqG4MgQXrcXwZnHjk3vU1VewLHmgyTjMfbu3sfQUIK0BOsuX03ltAqkyUl6x0cIxDOMj6kkwyYONR8lmFZpHdiAEB6j7XgbyVgSQTUwMRHA5ck1eTLT1dPNaP8JLvrcVUyfcxZGez7ZjMLoUD+lfheTI31ISpB0Ik5vZy8TkxFMFj+vr/+Y1ze1Y3MaufL8Woxqhq/d/mWGBjrJphOa6A5H4toFxPG+QfZv7WLu7GlEk7k0IAW7R6W+xs+pI+MMpKzs2HaCfB+cvXwGfq9Fs/AU+Bw47GasohGLxYZiECgoLKWru4f66Y34CwoZGRvj0METbNq0SRPq06ZN06rzPo+XWCxGIpHgggvX8NFHH2liP/dz5RbN5hbP5r5fXFzMnLNu5MLLryUtuBCN/5+w1604n/nU0QfQCXwiAV3YfyKiM7aDLuzPGNpPHlgX9p/MSN9DJ3CmCKRbNzIaaCOa7CMvz8O2zXuZP28RBw9+TDI5ynlfvgmPrYDocJLIQBCDlKSrYz/l5SbyC60Ya2+ntHY62aREZ1ev1jBJtFqIjfXjdFlBciAnghiFGHgMKIFRDGYrg30jDAyOsnRBFTiN0N9FPJQTq3CotZOX129g7pKF1LudnBrqI5SGYNDM+JDKll3HWbmmkp//4fvUNxSz+c03sRptmriXJJlgKEI4EcPhdtFxeBe33n4HVSvXkOzsJ52WcNldJCIxIqEA8WyUdCqO02HhxIkT9A6GOHpynDc2tVJWVc2iRit2o8SN116Kkgxqwr6nf0RbjJqRRY6PDPHBG82sXD6HUGKEjGInv8TK9FofR3b2c+RUP7W107TGUEZRoKaqmIpCFw5DGp/Hjigo2BxObE4PsbSi+fmD4QiBSFSrwMeCKvkFPgLjE7jdLkxmI2NjYyxaMF/7fkZOaAtts9msJvx9Ph979uz5319rWvJF1l55HYrZh9ViwyaC0aiiCLkPPe7yTJ1X+rg6gRwBXdhP3XGgC/upY68vnp1C9vrU/woE0qRTGYxGEVE87bNWMqeft8EEwYG3CfSfhNQEDruF97ftoLppDqpiJJVMsqhapG9wguLiOkRbPhIiE6EwLW1HcXpcmEZ3UNk4h2Pdk6y55AaK6xYDLtKBBBavn4g0gJKLxzRksRlBVA3EJ5I0722hoXYG+bW5jrcCaipNNp2BrITJaod4gpbmowxOBIiGY7z4wmsUF5axdesg82bbmdHUgMVi4q6f3MyJI610nejCLboYHpggi0FLpgnHE3ywfy9fu/02rvjyDUQ7jmlCGNFE/2gYq8NHLDxGMhnA4yiht7uD4ycO0t9jZ/OWYyxe5SXfbmdGdQHzG6qJSyqdIzFCiSyk4uSZoXXSwSNPbeLcC1YghAcoNYaYN6uWnkiWDfvaOLuxXBPbeR4vu3du5+yzl+B0Gigp9WEWwWZ1owpGwsk0Hn8BJtHGCy+8RCqWpKG+HkWGVCZJT283JeUlzF+wiL17D2Czu+nrHaSu3INoEWmaOYvjx9qZHIsiSxLlpbmq/jDnXngL5153DwO944zH+sjP92Mzl6KKNux+EYfBRCqV0vz5ORtQbsul7OQ8+rm7AIIg/O/PuZSd3AVE7kIit+XuDOTWNOibTkAn8H8moAv7qTsydGE/dex1YT+F7PWp/wUIqHKubKQ9USmTi5ZUMVtMp4WZqpAa/oCJgZNI4SFsNjPH2ru56HNXg68QIiHaWoOEAj2YLXFMhihWo4oUV1FTFmY2LeCFjR8yo76Mnrb9WA0ZCsrL8FZNx18/H09BA8gVpyELWZCiJFIjTAQ6Ccd6mT6jGkPISyoZx2G3gppFTsUx5kzpavZ0d1STmY/eeY8jh5q1hbMHDhygpLCAgnwfBqNKTUM95SWl9HX1cKK1U4vGHI+kCKcknL4i/vzEVr503SL+/MJDjBzYgZIykEmD0aIyMt6L3VtJMDCEUXWTkZIcPb6PnVsnaGkZYfUlZciJFJeuWYbDpDIwNM5QOIsqWgmPDjGztoz1O7t5e0sHVfUl1BQ4mebK/E/23gPasqpM1352zvHss0/OoXKkqECOkkUFAyAtRmhb/Lv12na34bbabWzt9m9pva2YGgEFFcmhKKqoAFVF5XDq5Jx3znn/41vFdpyf4W29CPcUsOYYp07Ya6251jvn3vXOb77f++E2ldDJokbnpNGpxWgwCwumIEm+6TjnbNmAy20hFJ7HaZHCXHHqm5pxun1EwnG2PbOd2clZnDYH8UIGvV5PdXUV3cu6mAuEuO/eX1Hf0EZdXT0+i52R8X4aWxoUd5xiEYKzs/g8ZrTajOJj/64PfI5UTke2HCQRC1FMO3H7aygakmSTRiwWCx6PRzlfSLuQdZH0SBKyzBch/kL6K1+Vd02F+L8F3kXqI6oIvCoEVGL/qmB7TU5Sif1rAuOru4gqxXl1uKlnqQj8KQgIr89ms+gMWgwGDeKwnsjGkECryWCC+Z3MjvRQTgexWk08tnUH7cvWKK4rLpsdnd2F2Wgim0wxMz6KtpQlmwgxPzNKQ72fXduOc+07r6exrZGRyWGC4XmmZ0bxepzoDVqaWjfh9rRg8XWDuUbZMRif6MXgKuH0GLHmLOTDQQwWAxQzFPIJioU0qXQMl8uJVltm19ZnWbp0OTaLlWNHDzM/O0XvqeP094+SixtZs3YVHR0tjExMEsmVGJgIEy+ZFDK769lp6moD9PY+yPzwcaZ7Q+jyZjKZObTGECPzRgyGImajD5PFxJET+3j04T4GB8NsvMiDWWfl4i0biYWDJJIZ4nktqWyO0PQ4N7/rOr73s8fYd3KW+QRsXtfG2Z1ezIUITq8Hs9eH2wKBQBCvx0dLWyuTk5NkMimWr15Ba2szL+3dx9q1axW7yuHhUWqqa9AUSux4djtD/cMMBybZsGE9drsQ+AkmJ6aJxZK0tHbir67lwK4jFDVxOpdIpdqoIrcpF4poyjkmJobwdW7h9ju/zuR8FFdVidYGP9qcE73TBcYUX/vavdx2222MjIwo0fkVK1YoxF5IvNls/v0UkzlUidQri8R8Xonyq01FQEXgf4+ASuwXb3aoxH7xsFcj9ouIvdr1WwABpSCRonYhm8+hU8hYWdF8x5IxCkMPkgpO4DCWsTltPPDwE/gb23HYXXidDqqtYaq8LSTTRnbuOUFtcystnU0cOvkCVoeeqRe30dq9kpqOZRS0ZoWApkPzGDJJZob7KPnD2My1WG2t2O3d5EoeZkIF1mw4B43ZApk+JZot/vNSMkmjKStRYjFk1BsMjPTsJx6JsuqczZBOkA7PY3E7IJciGQ7x0ouTDA33YjJriaWSTAdijE3HGZvJcKo/QDQGzXVwz08/z4quanZtfR6bwUU8FiWVjlDWuyjrCjhsdRQpMjB6gqeeGGJ6KsXb37uE6YkIPm8VZXHaKaLo9xOJGPpynssvOZ9fPbSNUEbLydEA3e3NrGqpoq3ahN2qIZvP43ToFQccu82NVmfC4XQxGwjiq65RsPrMZ7/Kps1ncecnblfccob6TlDjr0ZTLLBzx/Mc7+vDX1vD4MCQUln2nHMuYPWqtZw4cZJTp/pIhdO0dNTQsaSBU309FLIaHFYP6WSSI4dOsOWd7+HWD/wdQ+PTJNPDtNR6WbL2Emb6h3n3B66jZ7DMj3/8Y+Xazc3NNDQ0KARfFhoVaY647LxSdlOJ6L8F3kHqI6oIvGoEVGL/qqH7s09Uif2fDeGrv4AasX/12Klnqgj8MQQKxQx6nZEyp7XQQugzWRgdmWFoaIS11S9SzkTRFlMUSiV2v3SEzRdcRi6ZpvfEcerdVRhMGkr6Atue38HajZu48NK3c+TYEG3ty4lkgiQDE6TmhjAUkng9LuzuBixVTRztHcdDEL2hTC4bpljMEY2nSKS1vO2q96Gz+UnnolhsDgrZEnqLHYo6CgXQOzwUYgm2P/sb1qxaQbWw80ySXCKE0WqinE4o0iKjv5Xo6CAzM2NMjY9x7FgPE2NhTpyYIJfRcta5a6n11VFT4+Km29/N0Rcf4+DhQ1iNrUTDBoq5WeLpEP7qLmLpCMnsPDu2jdJ3KsKdn9nC5FiSyekQdS1dBANhJkaHcFq0tLXUE4tFmJ4NY/PUkddaFCJcTAc5e0UrdV4LJqMWq92Mx+cjFk1QXVOLr7qOUtnArt0v0tPTy4/uPUaVE65/+zl86MPvwWwuEY8GqKmpxmI20n9yjCNHjhCJxPB6fUoUfWZ6jqGhIZwOB6uXdVLWZtEYy5zqHSIwK7kKBvLZAql4ghs+8ddc+rYPMB+M0LXSRzEyx7/88/f5+X0PMDgTwltbx+c//3kaGxupqakhFAopRa5EniN9Sd/XXnutIssRwi8ae4nUy3eRCKlNRUBFQI3Yn4lzQCX2izgqKrFfRPDVrt/0CJQpkMsX0GqMlEoaxsem6e8bUsizr8pPs/43irTGQAGr08XhngE2brmI6fEx9u3axfv/7guM9/UzNTbKM08+SXNNNauWdjI/M8HbrruaomUl5UKSdDJANhNgdnaUUCRAXWMDu3fvZm3bBVT79Gi1M1AKMjU3QSqpZdM512AwV1MW60sMlEtaNAY7lM1g80JZz8ixE4Sj86xetYJkIoTdokVLEYo5pQKtzmIlEp3GbDRgrnKTm5pix9btmDQGZicDpBJpZmKnGOpLoNN4Oe/S9dS26QlEA4yOwNSYDqs+gtECRnM1R08eoqnFxfSYhiMHBvjQx9eTjJr5+QN7aO5sxWI0kQxP47PrWLtuOSf7erHZXJiMFqqqq5Hk0snJCbraG2is8dDaVE1Ro1e06/X19ZjMVuLxJH29w+zc/SInjksyazXNTXXsefEoy5Y7+Phf3U5dQy25UpmOJcuITof5yU9+hqasUewrx8ZGCczN4HJJcmuRVctamZqdJhyLMT2TIJ0yUsoZKRfzSjL0ede/h/d+6POg0TI/cZDvfOOf+NW9W5mNpUlpClgsVsX7XnT0hw4dUrT2K1euZO/evdx7771KBF+Iv/xdWkWCo0px3vQfHeoDvgYIqBH71wDEV3kJldi/SuBei9NUYv9aoKheQ0XgDyNQFPcbYGZmjlM9J5ifnaO6ysOKZcvx19eT7PuBUklWPOetDg+PPP0cTk8tYwMDDJ46yRd/+M/kUgYMRS+5mAanycTIyGEOHnic5cvrafSuIZYHjbsaa42fZDLOyQO7ueLctezd/hS++lpFb18sJDDqdUQTeUyOeuo6zwJLFeTCihJHa7Ly/FNbCQTCvOuG94DDxdix4zhqO/BUuUjHglhEh0+OciJBNp3BoNejs5SIhcNYzTamxsZJxsIsW72MfHSO/oEeKKY4fnSS+fk8jzy2k9YlZi6/4hKC8xlOHB0nk9ejN5cZHQszMDTLNW/vIjSl4+SRXm772Fo89qV89iv3ESvCymUttPpMOPUZmtvqSZdK2KxOtLk0dpNeKQiVyhfQmY3YbBY625solsxYbWZaGhvY8fx2pianCQXCDAyMkMvm+bv/50bMZiNHjx5lenaehqZOLrriejQGFyMTs/z0pz9WilG1NrcoC4dkPIxOW6Szu4Xp6UmK6SyxeJJEukA8qcVkdJ92tCnFcDi03HDLp1h30U08+uvf8fVvfJrjxyaUBNskJsqWApedezHf+973lCJYErWXSP0999zDE088weDgIDfeeCPf+c53FNmQNLkH2ZkQzb1E7lVXHPWTR0VAjdifiXNAJfaLOCoqsV9E8NWu3/QIjE6G6Dl5nPnZCWr9Llqaa3A7jDgdVsxOG9Gj91POxRU7SokuP/HsbpYsX0cqEmFysI+zNnYrUplMXoO/rgVHbRtDAxOMTwXxeGuJTG8lnYjQ2dxCna+GmZkE/3X/U/ztF/+VYLxIPvQAdpuHXEqD19cMJjeWukZKRhPxXA5rpoDBZgODjhvedinbn4vxrW/dyIXnn6MUYFp10a0SJwayFJMRitkUunIJnd4AhTLpeACLr5Z8NMGOHc+xes0y/I0uwsFhpZptOQQao4nIXJhwKMPw0ASnThzH6zUzPHSSk+MuRYozNRVl/YalfOLOm7jv7id5+rFtfOJvNrOq+1K++O0f8dz+WdqbvGxe0UCDV4dGV8TocmMymqm26hUZkmjxLe4qZqIJNBYjbW2ttDUuY25uht27djA3I7sVSTwuL088vpv33HAN119QZG4uSLlswOasI1dyUdDV8MhTL3KsZwyjU3O6Cm2prFTlXbtmJTNTwxSKaeLxAKayV/G9T+c0oLWjN1jR6wtojWHa2t3cdNMX+M1v9/Odf/8+gUgcpxNCMchprFz/wRv5m7/4ENXV1QqhF5vLH/7whzz++ONKZF52CNavX8+3v/1tRZYjJL4ixVEj9m/6jw71AV8DBNSI/WsA4qu8hErsXyVwr8VpKrF/LVBUr/FmRkBIlGJTaTT+3obwlcRqYTKjJDoGAgFFh92vncZdNrCyupY2h5VSIkgmnaOosZPK6bEXtxKNzyhyFJ+/ke07j9Lctp7WJWvRerzMn9pGb99xwqFplnS14Xb7GB8OYtR66OpYzcP7p+lsN5MKH8OmSzHc28+zW3fwpX/6PMdOHcFSv5rNF74dSi6effhxWlvq6ThrBWRT5BMpslV57Hj5+sf+lv/84TZ8PuhY7eGiC1extKWGruWrsbqs2F1t6P0rIZUT3QyxuUkcniyaeBzsbgZPDhKIJ9m4ZTPZZIRyPqEkuOpMXuKRMC6HXdm6iE9PoC1kmRofZce2Z5mYjlAolDjZM8H5F25i9ZqzePLpZ9m+vZdzzu2mutbE6MQ8kViRRLpIXV0dNquB2lo3JkOJWosenUGP0WHDW+3HbHdQKBTRaU0KIZ+eGafnyDG2PbGTs87aiMPl5eiRF+lssHLbTVcxPjOB1eojlgxgc1swWpdy1//aw67Du7jy3d1oM9WEpwI01zRQ0ubJ6TLMRwKK5ahRYyOQDOCyOsini3htDowGDdlcjCq/A6NVxzNHC/T1SeJtXMmvkFwLo9XGV7/2Na648nJMLyfKPvzww3zzm99UNPYSlZeEWXnW22+/nYsvvlj5Xeac6OpFa682FQEVgT+OgErs/zhGr9cR6qfU64Xsn3Bdldj/CSCph7zlEVgogahUGhWyX7EmFIAkwp1MJhWHk3A4rMglrtp4MZi0oE+TzIwRjo+ho4xD60abN3Fy58+xOzXUNbix2mwcPNJHS9sqquoaCcdjeM0r0FtE0DPP4PBLzM8PEo8FlGt3dnbz/JOPs2HTzay/5pOQLnHs5E5OHnqOzctX01LXBW21pKdHGB4Z5+TJEDfe/FmwWiE3SqY0jN5h5al77+dHX/9X3nntRSxdt5Intz/L6MAY/+OTn6JYMmF2Fghn5rG63LR1rsLqbAO9V9GNx7V1FLPTjBzcRp2lQE1rLRQ1FIsaMDnIhicxGXQKGRVsHDa7lF4lFY+z47lnWdHtU/AaHZ8gHIoyNjbB2Zu2UFNTy86du+ntmSBX0FHlbyKVLtPT28/bLj8fl1OPyaSh1mbB4XYpZDmv0eCvqaerawl9vQP88r5fKcm4tV4vhYxYjlrQGvTEYlNcf9XZ1Hm0zE0VyRTzOLxO9OYqjhyJ8l+/2E7nsnZqmjSUJQqfLVJIpcmXMpTMZZ557hAru1tO1xPQmaj2OSgVk+SyCSWyXt/cSSan4elndnJqLkMoXMTWx6wjAAAgAElEQVTtshGKJDn3/Av51Gf+h1INt7rGj91o5q677uIHP/iBQtxlTkk+gHzdcccdnH322UpEX9rCxaP8/Epf+7f8m1QFQEXgFQioxH7xpoRK7BcPe9XuchGxV7s+8xGo2AxWigH9oWqfiUSCSCSCfB8bG1MIrEgr5ufnMZ34DudeciMN51wHFvGR15HOFshmxGFSi27sCfbt24rBkKattYnxiWlC4SRtXZ10LukkbwpgM9ejK1Wxc8dh/H4/S7pr2br9AYLhEQ4/vo+333IDK87dSDhfxmTx4bXUoU1DIhRhfnovZoufaLLAg0/8kvd/7H1U17Xj8p8HxUbQDfL0j/8dbWYUt6tIqiC7CW5+dvdjNNYs5V3vPZuq6jqyxSy5op6Tp2YV//aOrnocTiu21i3K84ZDIdpaGlCqT0lp3Wzs9OBq4lLeVbEDis3OYTBZMBhNnOrvUyL1azc3kxwZUarsyoJJSH5jfYPy8/bt2xkfSJJI5Siip8pXz8joECOj/Zx/7kZq67yY0aEzGNGbbNQ1tWCx2dm180Wee/Y5xZWmrbsNv9tNYGaaUCxOppxjzboubv+b95MdP8l4X5o0QbIaPW7POv7pKz+hmCvS3OzD47JTclgoxGKQTXPWhtUc6T3JkeO9uB1+EuEkHocfNGli6Rka2mqobWjh8IkZdu8eZmIqSUaTV2oW5Apw083v47Of/XvcXo9SrXZqaoqvf+VrPP3000okXsZWFgZr1qz5vfymoq0X0i9zr+JlL8m2C33uz/x3knqHKgL/9xFQif3/fcwrParEfvGwV4n9ImKvdn3mIyCR+kqCYkUCIZF5IWISMZWfpbiQSCiEfEmk3mq1KueIs0ls9EvUexpxG1uo8y9j/ZarqFt9EVi85CQOv+sHjA4fx24tYDHoiMcyzM4EFNKWLWZoXd9NfYMHZ72Lpx78NW5nI5u2vJeBwxFaG9dxbPIBzIYUwal+fM4qqrztlMwmxmL99E8fYINvFUazSSHl27YfZPnqczjZN0hts5eO7gYazR2kIuOMDLxIOjmFp8qL3dVMKm3l29/8Ees2ebn0ohvw1XrI5bTc87OtXHndxcTSfeh1Bto8VcSLBuyNK2hdfT65kgGj1giFJJG5SaymlOL44hRxuVarOMkIQf3d737HRRddhEOjw+BxUY5GKZUK6Jyi99eTnZjg8OGDxMMhqrw1TM7MotMbFXeY3Xt20NXdSm2tT4QtWKxOGlraCYaiPPLwE/Sd6qPGV43X6yWeQLnG0MAg6zaey+PPbmMukOZ971rH0vZqLr/gKqy+FJaaeu76t6d54FfP0tlpp8lvp87TymA8wa6t27j9lqv4iw/cwoO/e4w9Lx1nenyOtuZOwoEpLDYTTe3NZNCybdcBDp2YJ57VkcsbMemylDQoUflNmzcrc6Szu4uHHvoNn/+fX2RieFKRDInVpTzbNddcw5133qksDIXEV+Zfxd5S5qAsMita+zP/HaTeoYrA4iGgEvtFxH7xulZ7VqU46hxQEfjjCIj0QdpC+YO4lrS2tiqkXlxVJHItTiUStReXk7m5OX75i59z2YVnsXlNPVb9HPlsAIvdx6Zzb2TTFbdCYYi+nU8xPzWEJl+k2lNPJJhSpCupdJxg1kOJKE1tVgaGD7B69QpWrjuXg7tO0dW5GsfSqyEVpxzo4ciBB5iY3sey1etxeDYwPKyhTywda4voLDNkswEuOP9y4kEdk2MJxkfmSCYPcO3VVzA9NUYiGsTlcNLXP0jX8jUE4jG+/73fcsH5V3DFtS0YrXG2PTXCX3zsDh78xd0M9ec569wOXtz5HF1NDVxy0cX4GjuJl104GpdT1FehI0IiMk8um8Ji0GLWa5gcHWZ8bIgtF19EIX66EFY5nyOVjEE5j63Kq0TIt299Gl0hSrFYUhZSQmbRafF43Lx08AArVi2nsb6DkkbP9h27eOqZ5zBo9NTX1WG3WLCajAQTSfQlOHHsFN3Lz2bXgWNMz4SoqzJRzmQx62Djhe2s3LCRn/5sOzq9iYsv7sZmKhGfh2//5Fm6GuHX9/wbhw7s5eDRQebCWWVjopDOUlVTxl3VzMh4ghf2DzAZSBNIpihrSmhNelpqmpWEWK/Pg8fjUp7jX//t2/zi3nuZnw/gcniUOSR//+QnP8n73/9+ZZ7JglGIvZD4P+RX/4d2jv74LFaPUBF4ayGgEvvFG281Yr942KsR+0XEXu36zEdAnErEvnBhE337nj17+MQnPqFEWm+77Tbe9a53KeRevMdXrFjB5s2beeaZZ/jcZ79MAQ06k55lq+o4a4WbBkcCRz6MS1PCteQyVq/opKu1ltnxaTIxKWyUx2wxkk7HSRTixCJFXLYWZmdCVNVY8DeUiWROcs6Va4lPG8nmrbg8SzDUdhA6dZI92x7m2ks2EpweJVvnVnTk0yNp3A4zjU16stlpDGUzJoOH8fET1DQ0YzI7mR6ZIBEIY7XplSTRrnXL0GqX8tm//haXvM1PQ5OBA7vT3PnJj/HcnvvY+uQIX//pvzI3MEBgeoIdzzylaNnFynP9+g0US+BZewVayQwWLU4hA5k0zz35GBecdy46kxksEJ+fw26zoHE5Th+TjivHHzq4H0u+zPDwMNXeKkrlAulUlpqGBqLxBLlCifqGVu6/70FOnurH769XLC915QJGLZSKWQKpSc7fsplwIM7hoyMcPD6By+Nm89oVpKPzzM1mCUWnCMXzrFq7hvbuLvSmAntfOsATj4+TBa6+oIk7br2cUycOkcyYGRgNo9HqaWqsxe438tvf7aCvP0m24Cael1LDUuErhc5Q5ud3P8CmzWcTjYaVglp3/ce/86tf/kbZTZB7ld2drq4uvvrVr7J8+fLTRbZetrRcOOeE4FfIfGXnSHXGOfM/P9Q7XFwEVGK/ePirxH7xsFeJ/SJir3b9xkJACh0JqRKZjLje3HrrrTz55JNKlF5I1qWXXqo4m6xevVqR54iG+je/+jb7Dk1x8HiQrBjO69I015RY1+6go86FyVWL2VSkud7N0vZ22ppaCQWCxBMBDMYyuoJOIbQStU1l0hSKZSLhBOFoitbWdrq6qrB68wQzk/jq2hg8leBHd93Hv33znxgbPERG46e+xYDBElZIcSSopVQwYzZqGJ04gTHnw+i0YXJaaar2M3Gqj0QwSNPSNsLFFD+572nu/sExvvTFq9mwvoO7vrGTi69cQbSwh4lRPZ+981amQ0ns/hZMdi+ZWJSJUweIjvZQY9WSajxLuc+Wti40Xj+JSfG3H2HdhZeSmJvDZkii0etAUyIVj2K2mdEaNKDX0nvsGKGhQcxGk+LBH4tEsDkkydhFdW0TP73nPvbseRGrzYnD7sHlclMu5YnMTuGw6Vm7ejknxsbICKmOxClrLQyMz6ETUl7jxmPWUbLYSEQLeJwu/LUO5iIxfvDzowqhL2nBoDVy2TnNrO024bIYiCZ1FHETFulQOcvzxyaIRLPEUyXiCUlylmqwBXTk6Whr4Pa/+ltuuvm9PProQ3zjm19jcHAUr8eLxWKjxl/PVVdfxqc//WlFhiPEXXZ/fGJNJP2XSr+3uKzkeMjfKxH8P7QAeGO9o9S7VRF4fRFQif3ri+9/d3WV2C8e9iqxX0Ts1a7fGAiIxEaiq9KEYAmJn52d5SMf+QgnTpxQ3EokeVb+LseJdvyjH/0omzZtwmKr5dD+/RzYu52X9u9gz949jE0nQdsAmhrO6xpn7aoO/D7Rpcepq66irbWB2noHbp+Z4nxWIXjBUEQpdWU0uUilIJkokE4Xmc3Mo8uVuWDDOur8JqYjw3zhX77HF779fbpWXcTc3p/S0zNJWeNh/YYtuOt9BMJToNUribrjB/opOUo0dfnR5KKsbW1jcmiS7fsOcvf9Ozg+APqilfff1sDyVWam+2r5zGc/wfYX72d6uI7Ozhguuw1dMassejy+Oqqal/Dc3iP0j89wYWuR/qFxLE4fzV3rOHBiiAsuv57mjjVig48+F6MYi6KzmpWKtgWpalsuYnLZ6Tl6lNjoYUqFPMV8jraWVnQ6I7PzcR5+bCt79r2k+Lx73FXkC2UmxibJZpIsaWugscFDOZ/ihUNpQvOTFDIZWjo62LX3JcWRxlRO4jAWiZkC+K3LSUfjNLdbSEiC8KCdB545Tkkvz57HUk5x6zsbWLeyk8mZLMPjUZLpNCNjI5yY8ZDOxEFbQmMoiZIIk06LXe+gtbGVv/r7TxGLR/jG177K9MwsLS0NlIpaqr113HHHx/nwx25VxlfI+kIiL6S9kii7kMDLzzLPxHpVLU71xvj8UO9y8RBQif0iYr94Xas9qxp7dQ6oCPzvEVhIthaSr1OnTimR1iNHjigRfCFbsgAQZxyR6ggpW7JkiaKZfs973qPYF87MzPDiiy8qUX45r7e3l0RCi9lopK2hlqVtdbTUmvG6injtBcyWAhvXrle04ga9lnwqQyaVpZyDsthJFrTMZaKYrRZO9PfQ1t3JwMgw88EAf/Ppzyj3YHRfyq4nvsCXvvg91nSfw9p169h0pYGuDQ3kM34MhRRTQ0kiAT2HDx1hxeolPPTIo/zsZ7tYv24jbsco2w+Fuf6SaupsPiZzRv7mznfR3L4OPHYG94wwPTvE3PwAFluZ1uZaykUtx4/10tm6lPVXvYt/+4d/UHTxK1Z28dijD3L2ppUsXdqM02nD1/ZBCYuDWQvpCOjzZOSZHBYGB3oIHtuFw+bD5aqDsoVtz+3mmWe3otGUae1sw+NwMzE5jk5fJp/NKLsl3R3dPL9jD5FIlMD4CK6aaqYiUfJlCyd7pmiu8VHvs1PlMhBJRwiHbDz/4ghf+9L1fOhz7+Hw1se560e7eeypIH6nifHJAEvqDdx447VEUgme2bOfwUCC+UgBfell7f8rplBVVRVNTU3KuEsStcwJicTL7s7atWuVReHll1+uetKrHz4qAq8jAiqxfx3B/SOXViP2i4e9GrFfROzVrs98BCoSCEncFP2zROcrkdSnnnpKcXeRJFoh6eL+IvaEQuLE6lK+S5Pjr7rqKiU58pxzzlHInSwMhOA/uvU5eo6fIBlJYNFrMWnzdLRUs2xJA0YDuA0Fmpvq6WpvoLbaiUVfppTNko7HFYtIrcWl6NGjIg2hzMjkuGKVuXbjBmaC82iyfhzVQzz0u++y9fEkx/aCzlzFlTeuZssVVdz4tpvI55OkEyH0WgPBQIzvfe9uMrmicv/5VJHnDgZ595VN+M1udvdOc9lFXXT62tA31bF+VRduVw3oHZw6fILB/l7a2qrpHzxCsZzgwosu5ZOf+Aw3ve9mrr31QwR7TicVj42Oks1msLUU8XrraKjrwt+wHMy1kLOCzkVobIb45D1EIglisQL79x7l+MleRZK0atUKDEYtiXgWra6MQafF4bQpkeyJ0QnisSTZbIFNq5dhdjk4OjDIxEyMY8eGaa2vxWvTUs5HMLqsTI6bWb3Bx8c//nZ6D82w+4WdjEdj7NhZoq4mh1GroZQvKBHy2XCS4eksaaBY1kK5pDjYyMJO5oho5mUBKPchBaZisZiy2JO/NTQ0KLs5kpOxatWqM3/yq3eoIvAGR0Al9os3gCqxXzzsVWK/iNirXZ/5CFRsBityiEoS48Ikx0OHDiEkf+fOnfT19SmRe4n0yyJAyL78LMRPiKHIc9773vdyySWXsHTpUh7d/jg/+P4P6T05hMPiZnx0gnBwHl+VC7vdxqbljdgsOpwOLdVOLbU+My11ToXk2yxmspkymUQSQ1lDKZtnYHSYzlVLaV7aRSgdxeaM4jD7eeShZ9jx3B7yZTt7DwYYmgStTgfFIj/64e1s3lxDOhqha/l5PPKLh3niyd9hskkir4/thyK8+8pGXBorj+8/xeYNNbS5WzG1NmA3ZWlvW0Zn+yr27zvMkYMHue1DNzE0dJTe/qOsP+ssvvzlr3LzTbeyeuU6jAYLRp0RSUoWbKfDp8hlS8QSadralmE0OfFVN1LdvQI0Oo4+/mNOnOil99QQoyNTrF67nnA4SFlbVKwzbVY3kXCQ9evXKfaY2XQah91FPpunpaWNcjJOKBnhxOAwJZ2VqakIHocTn1OD3VomV9Yx0Ffkg3eezfp1Ddz7H73o9HrSxnl+ePdRliyFzu6VjE3Mc+zULOksZIuylDJhNNgolMS157QlqkiRZNEmUXqx9xR5ljQZe0movuWWW5QFnhScknkk5/0hx5sz/12h3qGKwBsDAZXYL944qcR+8bBXif0iYq92feYjUJHiLKz6KZFsichWSH6FnEkkWooNPf/884pDjkTxhfBVPO9FiiPnSBPyd/PNN+OtddI/MEwklCGRyjM3GySbLyjEd3JoQLF/9LrtdLfV0lzvpMZjoMZjpLbKgdtpoaXBTZXNSZXFjjZX5GTPMVKaPGddvIVwJoJR76G2rY5/+cdv8dBvj7FmoxecWfa+lGSw14+mNMe9v/gWV161kucf+xXBmQiToyHGRqfFx4Z0scijOye48lwXjc4ahuIlrrliJfm5HIdmxlmukHHw1zo51XOQqckZvvylbzA1ESUUSNK9pJ19+/bS1t7EQP9JNLoC/hq3cu96Azj1K5kPzHD85CE6lzQTTExjtuvw10pl2wK//OF2pYpsfX2TUtxK8JyZncDr9WA0aamvbWNsfETBdW56RvGE16JR8I1G40RnpwgnYozPBDA5PASDKaxGAx6HFpdDSyJpZCaQZeWGKmqqzaTmnNgdLg71H+WxbdP4veCucTA+G2cuBiazi0wyjUZsKIW0k1dckySxWiRZsliTe5HEaVn8ydhLUvX111/PeeedpyTJSpM5JAsBmUdqUxFQEXh9EFCJ/euD659yVZXY/ykovU7HqBr71wlY9bJvKgSEiAmplIiskH0hZRXbQXlNoq9C7OQYIeUHDhxQKqfu2LGDffv2Ka+JTEcIoERwK9FcHbBs+QqWLl2OyWwlU8wTDIWYnpkkEo8xOx09Xc21XMBpNdLgd9PaUENznQ+P04nXM097XSMdNQ1EZ2YVWY3FbeTcqy8kngxhszWRyxS5/SN3MjMXY8XZLqZjUZ5+FpIpC8eO/ZSu1lYwa5h66Vl+dve/c+TwFCuXbWFuRk8wc5Jn9gV5x6XVNDj89IayXHfVaqxZC8OZOOet20Q2FyOdjbB3306Gh0Z5/623M9g/g9/XwtXXXIbOYoBsksmpEWLxILHYPMViDoNRh8/hVnY4+vsHOefc84jFEhRKRShrmQ8FefCXT9PZ2Um5rFEkTy6XA5fDhkZbYunSbgaHxxWszQYTtbW1NDc2KbsmWg0Eg0GFxLuqvMxHY8zOJ5mbjeKv8lHl0ZNMzOC0dtE/3kPvAKxfW8+tt53N3Gychx7pYyYSJJXME04XCIn2xmCWQgaKx76mVELGrvDyLO/o6FA09VKgTJxtZJ4IsX/729+u5Fhs3LhRmTeVKH1l7ryp3iTqw6gInGEIqMR+8QZEJfaLh70asV9E7NWuz3wEFkbqF1oOVn4Woi4a60p7pQWhyHSE2D/33HNKJF+i+iLTkAWAEHxNTkMyk6RMiY72NlavW0k8HmN8agSr1Uy67ECn0VHIFgjPhZibnkJDgRqPj8aGOrray4hh/JruJWhyKVYtbaW2zo7bY6JImuZlNn79X7384+fv5ezzoKXTxu7dWQ6cLHD+eefzyPMfYm4oRHIuqhSDmpnuYdeeQwwNakjG/aTzY2w/FOPm61qotVbxxEu9rFnhpNZUg76plndceRYupx+TsYqxkXnmgkG6utt5+JFfotUVWbmqm/b2dtLpLNXeGrQaAxQNRESrPjSGs2qWTDrHyZO9nLflYooFsJpcinXl3FyAbbv2KQulUqFIPBHF5/GyevUqZeEzMjKkLArC4ShrVq8jGo4q0qdQMEAul6G+oZag+PI77UTiGebmk8zOJnHY7NTXOSiWotiKPmaSPezcB3VVLm78Cz9jo3H27NYwl5lGW7ITS2XJljToLGby6ZSyk2Aynbbc91T5lN0BaXIvFfmVSG/e/e53K7Irt9utkPxKkzkjMqRX1kc4898N6h2qCLyxEFCJ/eKNl0rsFw97ldgvIvZq12c+AkIUK9HXhXcrpFyavCbtD/0u5E0SZ4XESyVakeYcPnyYhx56SLHJFGvMQh5lYZBIxkjEo8q17HYTS7u76e7uprq+kfHxScZGp0incorMI5FOMDs3QyYZx6ArYdChFHha2tHE+RtX0N3kQl8I47UbSZAhHS+TyQwTiPRw9KUy/Sc7mIjPcO5lNn79zP9L396dlFIpzGUNw8MjnOibpn8kQiypx6KF3zw7xjsvq6K7tpWXRkIs67KSnIwxmktxw9WbcDqqaW9dRXV1C3anG63LzFO/u5eZ2TGamuqVKLXRYFB82/WYaW9bokTOf3r3z7njUx+jVChw+NB+lnS2kEmHFQ94v8/DyHA/Dz589DTORj3pZIqVy5cq5P3wwUMKblV+FyuWr2R6coaxsQmC8wGSqTirV68kn88xHYgQS8QJRZLkcxaCwQzJeAp/jQObTUOb20vbOgeRlJsXXhwgkhhnbhYyxWbm0mPKZkmlaaXoleiTAKfTroxFd/dSZeyFrEuSrOzMiORGCP2WLVsUaVAlH6MyHyrXq+RvnPnvAvUOVQTemAioxH7xxk0l9ouHvUrsFxF7tes3BgIitano6IXMLUx4rGjw5UkWRutfWRW0kmAp8pChoSEkkv/rX/+aPYcOkkqlcFgt2K02ktEEsWgUnSL0gPaOOlrbO+joXKpUOx0cGaZ/pI9cURx4rLzt4ncrVUy/891vEZufwqqH89f6OW9FC7VuC85GG8mIkTXLNrBz5+P09B+gqLGzc08Io9HEz+//B9pa7MQDIzQ2dPDU7/bxzX+9l5p2Pwa3FlNawzP75hS7y9NSnBzvfudGmuwNxGxGTuw+zHx4itp6F+1dzfj8tXg9dQz0z1DI67jo+ut5+sH7KOQTaPV5wsFZJeIu5Py73/0u37v7YalFxaH9L1BT7SYTm0enydHaWM/A4Cme3jVKIhrB7/czPDRAja9akTGVCmVaW1txV5kV+c7QwAiB+QitzS20tjUSjYWIR8L0jc+RzmWJRrOkUjqSST2akgZvlZVcIYYzF6d1jR1TjYMnn5hmZEDkNQ60ZgfR3NTLiwoNhWwZWcLp9VrKWiM+fxNOt49IaExZYFRqHYj0RixOxfVG5snCOVFJmBUZTiXZ9o3xDlDvUkXgjYmASuwXb9xUYr942KvEfhGxV7t+6yCwcAEgPwsRlCjv/v37FdvLxx9/nOnpaSWZUiK8cow0IbES2ReJR1tbm5KIKYuGyclJGhsbFZeV888/X0nWvOuuu/jP//xP5Twhj0Iur9lkoLXOR4OQfD1YTFYiySL7jg5wrH+E6647l5s/chmZ5BhmWwdf+7v7+F8/ep5rLl9KrjxO1r2cnU/v58YrO+luqGag5xgr1rSx/Ox2MGXwO95OLl9mYmKSaGwODBl81Q4OHj5MV+cyrrzxnXz6E5/ilps+wPr153Fy/yFSsST9vaf44X/+gp888kWmp+eYHJ1m1YrVlMVhhjJVPhdzMzP89tHdysJlfnaOwOzcaTtJnY5lS5YqGAVCot0fQ6st4XRYEa17IBBifHwCndZAMp5lLhAhni8p9WCT2ZxCzu1WM6Vinlp3ExOzQQamwsyE06TyGkXPL7438q84Bwk5rzSRz4htpezUiKWp3Nvo6CjNzc18/OMfVyL14mFfKTr11pnh6pOqCJx5CKjEfvHGRCX2i4e9SuwXEXu167cOAguJvTx1xQ5ToroSsRepztatW3n00Uc5ePCg4poiybYSDZZjheDL34RYCpkUIikFsIaHhxW/9BtvvJGLL75YIaHizPO+971PIZ/lfJ6OJh/nru3kws1LFWedU6cO0t7ZQr5YQJvS0bXCQNtSF88+1cc/f/EZDNoG1p9TTZKDPLNdRzBQ4B2Xd7BiSSvB2RlMZnD5jTS0VWPQZ2hq7Ka5cRmxeJYTJ3qoqW1iz84j6HUObrzGx5e+8j1ufPcHufTa9xFP5sGop6QvMDjSS3JmiumpWWKRCJdcfAFGHaTTUVxuM+HQHI8/fZhELK4sbtKJpLK4mZ+bVZ4zlUgSi2dwu524PU6mpiYxWcyKjj8WTREOR4hmJN9Vp8hmlCi59nTlYIvJrNhOHjk+yWwoznggSSQNCqcXf3pKiutNJTlWxkF2DWTBJAsyuaYsMiRn4rLLLlMcji644ALlmpXxlXusSLXeOjNdfVIVgTMHAZXYL95YqMR+8bBXif0iYq92/dZBYGHi7R96atFbC8EXRxWR6dx///088sgjSqReiL2QSiGXExMTSuKlkFQhl8uXL1eScYXwyrlCLD/1qU8p5FP0/Q8++gJf+fzfYrJoKKSinHtWEy21VrpbfaxbvYxyNKbIYgzmEpHkBCarEFcjO58b47kd09TXeVm9fgnpbIiRkWGWdS9Fb9AxOTXIpk1rqGqcoK1lBTXV7Rw4cIKBgWH+5z+K3WWMnuNjOEop7nvwx2w4dwmbLzoLjclASevCaGnEbq/H7/QRn5vhxLHD+Hx2UskgVitU+52Mjgzw8KMHMOr0Lxd90tNQX8e2bVuV3QrJSajy1ii7H1a7jUAwRLFYJpUpkskWSSUzaFw+Cikp/gWlTFKxwuzqXk6+pOP53Xvom8kTTxeJZ0CK+Yp3PqUyGkoIvZdYvZB5WTzJ4kL6EtxlZ0WKT0mC7A033KDUJZC2cJwXJl6/dWa6+qQqAmcOAiqxX7yxUIn94mGvEvtFxF7t+q2FgJC+CvGr2B0KqZaEy4WkUIj77OysQuIlgi9a/J6eHuU4ScYUgi+LAIkWS5PIsXytXLlSeV1IvRDRv/zLv2R0ZpRPf/Yf2LzlfB5/5El0xSJei5FMYIobrr2KZUvKFPOgLWsxGjR0tDAOhmYAABhmSURBVDbQ13uc0eFeDHoNtd4tHDt1iNnoFHavm7r6dqXAVDIWQq8ponfkcDq9LFu6kmQmSm/fYW794M2KFIaykUtv+AaZYD/hyHFe2v8I+XSINcvX4zI3kI6X0DkayeUzTI4NU1/vI5eJ43AYsNvNHDt6iP37x0jEojQ01il2l0ajTnHJsVhNtLe3YtRblIRkrc6IOMvni2JzmUCjM2I2WynripQKWQrxGF6nC19tA+OzCfYd62cunGQiCkplAbEv1RlOy3AK+d8Te7PNhs/nU/oUQi+7JVKPQBZQt956K3fccYfyesXlSHZVZCzkd7WpCKgILC4CKrFfPPxVYr942KvEfhGxV7t+8yPwykh9pahVxQf/j/mZi9NKIBBQZDo/+tGP2Lt3rwKaEEuReYiUR7TeFdtNie53dXUpnuoiBXn+6ae58NJNfPnr/87qDWezb18PX/jsZ9m9fSt6CmixUO3V85Hb3kZ9TQqPNYPHaMdna6OtbjW/fugnlA1ZtNYyJYNOSULNZ8BptVDMpZgK6dCgU6LakeQMNmeeOz5xG729PWQyOZpXrcdpraHG1YlV52Z+cpyB/hdIJPqorbPgrN3A2NgIk+OjbFh/FppyiWK+oJDlSCjMow9vU4o6ieQom89isZgUUl9TU6O40ISCMebm5jGZ7cwHI4rLkJB8p9NNsayhmDxdFKy7oxu9ycn2vUc40jdLpGAmHM+D5rS7EToR3kgl3rzC9A16sJkt2N2e37vaVCoKL1u2jA9+8IMKsV9odVqZzYJ7JUH2zT/D1SdUEThzEVCJ/eKNjUrsFw97ldgvIvZq129+BCpuOH+MwAsSQsolgi8acJHRVCL58vdKMq3o7//jP/6D3/72t4oURKLIEp0Xr3Sx0BQSKz/LayLP2dixhAPHTjIRCGBxugiG5vjwHR/hqisv5qb3vodNF69h8FiMuYkEXkOe669uZc1yO50NzURm88zNjfDJT32UbD7E4cMH0ZSNxKJJotEopWKGosFLPJZBr7Nid1pIpaMUyTE0OMHZG87hogt9GA3VzM6Ixr0Gt78RZ3sD2dAI+w/upJwLEItHiIUjbN60Eb1GJ7W4sNvdjI2M8exTO5TFi8lqUYo/CSbLV6zg+PHjClaReIFkMoXJaCEQiGAymhXsdHqtsqvhs+mpb25lLpRm50snGJyKEy0YSWS0UNaBLit2Ri+H7UVLAxJsd9odOJw2cvmi0o/cg/S9Zs0aReokScwyJrK7ImOw0Ke+svtyeiNA/e/tzf8uV5/wTEVAJfaLNzLqJ9/iYa8S+0XEXu1aRUDIoVKoSqNRdNuvbBWdthwnRFUSaqWJJ7446fzqV7/ixRdfVMisyHBEAiLkXqQ8irtO0UxTYyN19TVEo1LRdhRvtVvxeX/f+97DVVfdRv/gCW666QKGB0KYS6d57hUXb8DjLVDn9bG8uwGvrcTStkZsJhvzgRC5cp6h0T7FCz6f1ZKI5xUSLNF0k8VGKJhEp7GjLUTo6G7EV+embUkb8VQWtG56e6e4//6H+e7PvgmJKD1HDyhSoHg0hNftweut4sSx42x9fDter4+SUsJL8goMlMoaAoGgklBcNHiIRKKY9GbFD9/nrSKfTVGQCrxWM81tq9m2cy9HB6eIZHUEYzklOdZgNJLP5UCvOf3AEq/XahQcDQaTMhayIyKYSw6DEPurr76az33uc0qFW+lbFlCV9odI/h/Lq1Bnv4qAisDri4BK7F9ffP+7q6vEfvGwV4n9ImKvdv3WQeCV+vrK74LAQj22RIAVkqk7LW+RtlCHX3ldiGaF7G/fvl2xuXzhhRd+H8WXaqii957IJiAaQWc0YSiVWLlsJUatlRf2v4RBb6Wz28M/fO4L3HLTbUjXd3z877n7J98Hoohxe6PDxsXnraXalKPV58ai05ErFzn7vI3UNlWTnOsjFsuRiKfJ5tKUtFmlMJROb1LIfkLfQDodJjg3zNL2WprrXJx7wTlk5mf46le+xj9853GisQDDQ8epr3crBarMJr1SAEosMXuODDM/H8RssSqyG7PNTiKZYW42gNlqo2c0gsNqo7rKTzIRw2UzUy6kcdgNtLQ28OCz/fSPzTEWyFKWqreK3CaHkRIWDURPO1si3pYuh1WR8AjumWxewU+i9ELgxcry9ttvV4j/whoFMh5y/MKIvSrFeeu8r9UnPbMRUIn94o2PSuwXD3uV2C8i9mrXKgJ/LgKVqLAQzJMnT/LLX/5S+RoZGVGSOCXaLAsHIanimlNx1BGNuiSCjo2NKQsEWQiIXaPIesTlRXTtGzduZD6UhFKBuiova5a10dnowWlJYdansFlLSlErKRTlcjkIBQOEwnOKlEWv0yiOPppSWomOpzMpguEIOr0Zu81DKJRieHicf/r2pzl18iR9Pac4+6wNZFIZjFod/iqfIi16cfturDYbmVKJqWCQcCpLUWskkYNQNEGNthmDMUupGKFQiOGp8lLb0MnMfI69+45zZLqsONlU2kJP+oULKrERFQIv+Ih2X3AVUr927Vr++q//miuvvFIh8BXS/soF2Z87jur5KgIqAq89Aiqxf+0x/VOvqBL7PxWp1+G4svwPpjYVARWBNyQCFaJZiRyLfESI6QMPPMA999zDvn37FDJa0YjLQ4q8pEJ2xcJRLDOF+MvCQK7zyU9+kjvvvFPxw//8P3+ZcCAMOSnvVKLKYaa5zsOSrjpaW+oxFSNKQalqv5elnW3U1Hgo5tPEoiFy6ZQS3RZZS5kiqUxGKWZVQkcuC8lkhrYuv3J/kqy6YcN6ouEA6VSM5sZ6xV5zxxMvojWayJS1zIdTTM5HiSdkR8CC1WLHZsgTi4ex2U34q2tJZEr0D80zOBphPphiJl36fYEpxdd/wcedPKtE4EXeJPdQqSosCx2x09yyZQuf+cxn6OzsVObGKyP1crzqU/+GfNuoN/0WQUAl9os30CqxXzzs1Yj9ImKvdq0i8Oci8MqKtkqU/GVpiBBPkec8/PDD/OY3v2F8fFxxcZFIdEXbL0m2FX1/S0uLQnIlMVaceOQ7ZrCa7VhMdopZiMdilEp5TEY9XredNS0mamuqcDvM6MlR7bGytKuZlgY/JqOObDqrkOZiuaiQ+3QmQyKRUmwpK6Q4m01js5tZv3YFTpeZQjGN1efixEv72bO1B63JRiyvZXw2ynwwgbaox22xYTWZiZdPYba4cLnrSWcMHDkxwfHeKQKRHNmyjiIvu94sAFpkMxKtFwzkeWVxIwsbuU+J3MtuxnXXXff/s7KURYAcI8dKk99lsaQ2FQEVgTMXAZXYL97YqMR+8bBXif0iYq92rSLwWiAgGnxpFRedSjJuhXhKhL6vr4/nn3+eJ598UoniS1RfSL4QWSHwQvAr15DriExn6dKlDAz2kEnnSaYK5LJFylqdQmgVopvPYCzEMBu1NNdVsaSjntoqGxZDAa/diNfj5KzlXaTTSfKFNHq9Do22iBD5Urmo6NJz6QL5Qhaj0YDb68LuMCs1ojo7Oxgc7GfX1l7GZgMMTwdIl7S4nF68djvGQoFCOkHJV0SrdRKJajjeO8/JvllSBT1lg5FMJgtlubZRud+Ks1Claqw8vxB82b0QyZJE7yVSL7sVUsm3srshkqaFTa4lXxW8X4sxVK+hIqAi8NojoBL71x7TP/WKKrH/U5F6HY5TpTivA6jqJVUEFgGBShReyGolGi5R6Epip7w+OTnJSy+9xFNPPaW46UgRLDleSKoQfFkECBGWxYGcd866jYpEJZXJEU8mSGaSCqFPZZKnCXvJCYWsCFXwuEy4bXrcNh3tLXV0tbdiK87h9jipr6umtsaLw2akXE6TTkZJJaPYzWYSqTS5nETE82h1BowGi+LFPz07xxOPvkAik0ZnseD2VaPTaYhH5iln0zisRkqeLg4d6uV4zzSBeIl4Tu5EMpJLUC5B4XQickVbLxF3eVbZpRAiLxaa4nIjOx2bN2/my1/+MuJTLzgsJPSCQUXSJJcXLBUJkUESctWmIqAicCYioBL7xRsVldgvHvZqxH4RsVe7VhH4cxEQAlohqkI2F7qzCGkVqUnFQUf6qrwuJF6kOffff79C8qWqq5wvBLYiU1EWCoksFqNFqfzq8rrQ6ctkcimSqSjJTIrRyTI2txO9DqLBOSikMZl0+L1upZjU8lYLVR43Po8Tu0mDx66nsd5NQ60Lp0TnS2nS6QypVIZspkg+V0KjMWC3OZmamqaIRNU1pDNxwtEA+VIRk9WGVm8mXyjxyHPT9PWPMBvKUtYbKZTFvTIHUvhV/mcpnPaSl+cSIu/3n9b0CzYVyZIk/95yyy18+MMfVgpjyeuysBFcK9p7+S54VIqCCZaqneWfO3vV81UEXl8EVGL/+uL7311dJfaLh71K7BcRe7VrFYHXGoGKn3rFE3+hBn9hguhCYioEX6L3zzzzjPIlUXyRqZwuduVV9PaZTEpxuhH9uctuU6QoIgFqWbKKqakpRcojxFn6C80HyKTTyqNp9QUaamvoaKqlodqJ32XA59JSZddhNJao9buoqqrC6bBhMuiYmZmikMtjNOgVcl3UWdGUspBPY9Dpsbv8BJJaHt1+kEeffoHxuZfrTJlMZHMlCvnTmnqRv5fEOVSjVZ5F7kvuT6RHIkOSe5fqvR0dHXz0ox/lpptuUs4THb0shF5ZcKoyTq+M3L/W46deT0VAReC1Q0Al9q8dlv+nV1KJ/f8pYq/h8aoU5zUEU72UisAiILDQI38hAV14KwutHYXkSrRavipJoEKi4/G4YjEp5H737t1IldtIPonZaMJksiAZr4logmKhrBSEksJRXW1OHG4Xep2ZYCjMbDBCOlOgWCyRK5QIBsQuU4zis3jtBtprHHQ2ummtd+HzWDGYSpjNeqwWI13t9ZiMJTweC4l4iGg4SKJgppCOUeOwUeP1c6o/wD2P7GX74VniZRclfYZUOkuuJKH6lyvHavQY0FMWZm/UKvkC0io7EqKpl8i82HmK9EYq9ArpF7Ivi4DKsRWMhOwL0a/kLKiJs4swydUuVQReBQIqsX8VoL1Gp6jE/jUC8tVcRiX2rwY19RwVgTcXAhXSW9Gjnzp1iiNHjvDb3/6WQ4cOMTQ0pJBbiXiLHEXIriwEhPyK3EckLk1NTUr0XRYJ4o8vOwGVRNuFFptyHUlSFc/8ZTVxqrxOqpxWrNoiDrOWBp+TpjofbqeNUq4fs72B8ZCWp3YO8PTuHgan4kQykrybJ5M+XSCqYmO5sFiULGaEwFeSZmXHQsi7aOrf//73KwWnZAdCbSoCKgJvTgRUYr9446oS+8XDXpXiLCL2atcqAouNwEKpjiSQChmuaPIrkpX9+/cj1W337NnDsWPHFEIvkW1JRK1IcoToy7kul0sh7ELcheRLsq5IeeRa0oRYB4NB5TxpHgs01Hhpb/FT73dQ5dDjsmqwmjUY9SU2LvcRiJXpGYqy5/AkB0/NMDmfIpmHsgZMRpOyyJAmCw5ZVEgTQi8Fp6SvhYnEK1asUGws3/GOd/w+Or/YY6D2ryKgIvD6IKAS+9cH1z/lqiqx/1NQep2OUSP2rxOw6mVVBN4ACAgpFhlKpS0k+pW/STRcCHl/f78i09m2bRuHDx9WtPXiHFPxhZeFQfplbb3YR0o0XL6kiq1cV46X6rcSVRcCLgm8p/l+EQ1panwWutpqaGv0UF1lx2rWs7TBzP/X3tm0VnVFYXjdfGoHUlvpwFQrGWjaEuigAR0UwYFTQXGo/gAFQfBv+A+cCOpAcGR0IkggIARa2lSoKZa0JVZitY0mMTe3956UZ8Gyp0H0Yjwsc+97IORr373Pec4ZvPs97177/s9/2NT0b/bL78/tyVLNlhs1a62ZsbOex23MXKQzIaFfBD2TDvrnO+fFcejQITt79qyNjY3574rUbIIHVKcoAhsgIGG/AXgb/KiE/QYBbuTjEvYboafPisDmJhD5/PUZfERvVJJB/COYEc+IeBx4auLfuXPHozoIaP5PTIc2iHuccj5Pe4T2vn37/ItxHjx4YLOzs14/vhj42FaWl6z+YtGsuWw1K6yvZrZraJvt+nSnffP1Hvtp5lf77sdZezi/av+s9Vhv76AVtmaFbyi1xd8gcPCGgDx9vEVgLCJATCxOnDjh0RveJpRLgG7uu6ezFwEReB0BCfu850PCPo+9ojiJ7DW0CLwPBBDgiOHyjqycF8J4vQjG/Y6KO4j5mZkZu3nzpl29etVd/HDPEfOI/EePHrnAj020yLfjmCPAEeTf/vC9TwSauOpFzSvi1JfrvoFVj/XYyMhH9myxbn/+tWQvVgqr9fTb4MBWnwA0GqvWKlY938+5cv70y4SByUbEgthw6vDhw16+MhbHqlTl+/Dk6RxEoFoCEvbV8n3tpCpvaI0sx17PgAiIQJlAOY5TXlRbbhO14IncIPQpd4mDf+XKFbt9+7ZHbojGILoXFhbc0Y+Nr5gc4K5TjWZs7HN7/PiJPZybt4WnbFpFnKdh9ZWGNZuF1VvPPHIzuOUDW6v1eYxngHKUVng9y0bR8s2sEPXUpo84EKUsqXpz/vx5X9TLRIODNjj4HLxV4Dx0iIAIdCYBCfu8+yrHPo+9HPtE9hpaBLIJlB34OJeI55Q3vEJQc+Culzdp4m+I/NiFFQHPAls2vrpx44ZRXYcMP0464ptoDF+xyNVaLdvz2W4b+fILz8M/efq3L7hFgNcbq76BbK23z3r7BlzUU0+/sbpiW/v7vPb9yOhXXrEH9z8W81Kl5+jRo77hFKJ+fU16roFrLO8sm30fNL4IiMC7JyBh/+6ZttujhH27pCpoJ8e+AqjqUgQ2GYEQ57jskbePhbXEdKKMZJSV5DuTAtpHffey089nEOeI+2vXrtmtW7ecCM45WXyiOXwtLRZWszWr9RQ2uLXfPtyxzbZv32bW27KVlWVbe95vz5YWrVm0rK+/34oW5XBatvOTHTa8Z7fdn33okwreBnC+RH3OnDnjO8nGwf851gv89QuHN9kt0+mKgAi8gYCEfd4jImGfx16OfSJ7DS0C3UAAkX/37l27ePGijY+Pe0yHvDtCG5cdtz0q14STPzQ0ZHv37nXxPz8//3IxLrl5Slny1gDnP6rwwPHAgQN2+vRp279/v2Plf5Gp7wbOukYREIH/E5Cwz3siJOzz2EvYJ7LX0CLQDQQQ5whxhDyLaS9fvuxZfHa5xU0nEoPrj4OOwOdtQLjsOPwIfAQ//VDVhokC/eDS8zNtjh075pVvcOxpG7Xru4GvrlEERODVBCTs854MCfs89hL2iew1tAh0OoGyyGaTKvL2iG5ceHa2vXDhgt27d8+FOm48Ih8HH5GP287CWw6y8jj19EFUCMefn3H2cemPHDnifUe1m4gKlWv0dzprXZ8IiIAc+/flGZCwT7wTytgnwtfQItDhBF61ODcumbKURHEmJyd9sS2bX83NzXmeH+Ee2X3aEauh0g0bXhHBYQIwOjpqJ0+etIMHD76suMOkgax/TAw6HK8uTwRE4DUE5NjnPR4S9nns5dgnstfQItANBLxOfbPpi2Y5omZ+VNoJBmTvWWx76dIlm56edmcexz8WvVLtBlef7+wie+rUKRseHnbRzyQg4jeK4nTDU6VrFIE3E5CwfzOjqlpI2FdFto1+5di3AUlNREAE3opAeYMrnPQoi0lnRGn4HbFOdAYnHgefY2JiwqvpUDqTkpn8D8ee3WuJ3Rw/ftxr0JdFPAKfyUDEb1T15q1umT4kAh1DQMI+71ZK2Oexl2OfyF5Di0CnE2DjKha5Eq2Jo1wWM/6Gi4/Ix3kPhx7RTg5/amrKrl+/7qL/3LlzHr2hDxbTIuKjfTn2Q04/3hB0OmNdnwiIwKsJSNjnPRkS9nnsJewT2WtoEegWAoh2ojdRIz92tOX3EPoRzVlfd56MfUwQEPflSQL8Iq7D53H+YwwmC5HT7xbOuk4REIH/CEjY5z0NEvZ57CXsE9lraBEQAREQAREQgWoISNhXw7WdXiXs26FUURtl7CsCq25FQAREQAREQATSCEjYp6E3Cfs89nLsE9lraBEQAREQAREQgWoISNhXw7WdXiXs26FUURs59hWBVbciIAIiIAIiIAJpBCTs09DLsc9Db3LsM+FrbBEQAREQAREQgUoISNhXgrWtTuXYt4WpmkZy7Kvhql5FQAREQAREQATyCEjYJ7LPG1ojS9jrGRABERABERABEeg0AhL2eXdUjn0ee0VxEtlraBEQAREQAREQgWoISNhXw7WdXiXs26FUURs59hWBVbciIAIiIAIiIAJpBCTs09Br8Wweei2ezWSvsUVABERABERABKohIGFfDdd2ev0XEE9Fr47Ea0I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59625"/>
            <a:ext cx="1584176" cy="197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6472"/>
              </p:ext>
            </p:extLst>
          </p:nvPr>
        </p:nvGraphicFramePr>
        <p:xfrm>
          <a:off x="2195736" y="4077072"/>
          <a:ext cx="4608512" cy="852385"/>
        </p:xfrm>
        <a:graphic>
          <a:graphicData uri="http://schemas.openxmlformats.org/drawingml/2006/table">
            <a:tbl>
              <a:tblPr/>
              <a:tblGrid>
                <a:gridCol w="947130"/>
                <a:gridCol w="3661382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</a:t>
            </a:r>
            <a:r>
              <a:rPr lang="ko-KR" altLang="en-US" sz="900" dirty="0"/>
              <a:t>정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559416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5559416" y="56216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타원 10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08723" y="56151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타원 10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6" name="이등변 삼각형 10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161631" y="378904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3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99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605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수정하기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03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0840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6763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</a:t>
            </a:r>
            <a:r>
              <a:rPr lang="ko-KR" altLang="en-US" sz="900" dirty="0"/>
              <a:t>기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21030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자유의 여신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139,900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314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0822"/>
              </p:ext>
            </p:extLst>
          </p:nvPr>
        </p:nvGraphicFramePr>
        <p:xfrm>
          <a:off x="7269163" y="1052736"/>
          <a:ext cx="1715394" cy="9548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74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최근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Top 10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0124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08112"/>
                <a:gridCol w="86409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47591" y="34171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708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32439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관리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1061" y="19087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 관리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104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5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06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1957388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0975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1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83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84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85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3692</Words>
  <Application>Microsoft Office PowerPoint</Application>
  <PresentationFormat>화면 슬라이드 쇼(4:3)</PresentationFormat>
  <Paragraphs>1499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70</cp:revision>
  <dcterms:created xsi:type="dcterms:W3CDTF">2018-09-20T04:35:04Z</dcterms:created>
  <dcterms:modified xsi:type="dcterms:W3CDTF">2018-10-25T08:10:15Z</dcterms:modified>
</cp:coreProperties>
</file>