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3" r:id="rId27"/>
    <p:sldId id="286" r:id="rId28"/>
    <p:sldId id="288" r:id="rId29"/>
    <p:sldId id="289" r:id="rId30"/>
    <p:sldId id="284" r:id="rId31"/>
    <p:sldId id="290" r:id="rId32"/>
    <p:sldId id="291" r:id="rId33"/>
    <p:sldId id="292" r:id="rId34"/>
    <p:sldId id="293" r:id="rId35"/>
    <p:sldId id="294" r:id="rId36"/>
    <p:sldId id="285" r:id="rId37"/>
    <p:sldId id="295" r:id="rId38"/>
    <p:sldId id="298" r:id="rId39"/>
    <p:sldId id="296" r:id="rId40"/>
    <p:sldId id="29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10" autoAdjust="0"/>
  </p:normalViewPr>
  <p:slideViewPr>
    <p:cSldViewPr>
      <p:cViewPr>
        <p:scale>
          <a:sx n="125" d="100"/>
          <a:sy n="125" d="100"/>
        </p:scale>
        <p:origin x="-72" y="60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2018.10.26</a:t>
            </a:r>
          </a:p>
          <a:p>
            <a:pPr eaLnBrk="1" hangingPunct="1"/>
            <a:r>
              <a:rPr lang="en-US" altLang="ko-KR" sz="1400" dirty="0" smtClean="0"/>
              <a:t>Version : v1.2.1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1492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721"/>
              </p:ext>
            </p:extLst>
          </p:nvPr>
        </p:nvGraphicFramePr>
        <p:xfrm>
          <a:off x="7269163" y="1052736"/>
          <a:ext cx="1715394" cy="19580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54280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53703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54474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53595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5628"/>
              </p:ext>
            </p:extLst>
          </p:nvPr>
        </p:nvGraphicFramePr>
        <p:xfrm>
          <a:off x="1912464" y="1926033"/>
          <a:ext cx="5155991" cy="3124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47079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529833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47274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2836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1452"/>
              </p:ext>
            </p:extLst>
          </p:nvPr>
        </p:nvGraphicFramePr>
        <p:xfrm>
          <a:off x="1912464" y="1935072"/>
          <a:ext cx="5155991" cy="306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6380151" y="1725110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회수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75998" y="1725110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지급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971444" y="1725551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목록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58455" y="1724937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결제 목록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8186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614811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616756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1072"/>
              </p:ext>
            </p:extLst>
          </p:nvPr>
        </p:nvGraphicFramePr>
        <p:xfrm>
          <a:off x="1912464" y="1926033"/>
          <a:ext cx="5155991" cy="3430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4276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544235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9233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19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결제목록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결제목록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0566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451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클릭 시 상세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결제 목록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6270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12068"/>
              </p:ext>
            </p:extLst>
          </p:nvPr>
        </p:nvGraphicFramePr>
        <p:xfrm>
          <a:off x="1883850" y="2605204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872678" y="1973582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26690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9916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5692" y="20015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21876" y="2076046"/>
            <a:ext cx="726415" cy="258353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2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7355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082304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6192180" y="18831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63688" y="23662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490245" y="29396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2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06915" y="2421707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668345" y="2424164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06.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57471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915" y="277343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6915" y="313347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6915" y="349351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208932" y="48767"/>
            <a:ext cx="936923" cy="38089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0800000" flipV="1">
            <a:off x="3725833" y="1953245"/>
            <a:ext cx="856038" cy="7987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88418" y="78237"/>
            <a:ext cx="939380" cy="37524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573064" y="278174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573064" y="314178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573064" y="350182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68346" y="278502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68346" y="314506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68346" y="350510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3865441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983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059834" y="278420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59834" y="314424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59834" y="350428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059832" y="38646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결제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059832" y="422466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사용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059832" y="458470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지급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59834" y="494345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회수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44009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카테고리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44010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44010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644010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44008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56177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05.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156178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156178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156178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56176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51" name="꺾인 연결선 50"/>
          <p:cNvCxnSpPr>
            <a:stCxn id="7" idx="0"/>
          </p:cNvCxnSpPr>
          <p:nvPr/>
        </p:nvCxnSpPr>
        <p:spPr>
          <a:xfrm rot="5400000" flipH="1" flipV="1">
            <a:off x="3189556" y="1005630"/>
            <a:ext cx="468872" cy="23665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7" idx="0"/>
          </p:cNvCxnSpPr>
          <p:nvPr/>
        </p:nvCxnSpPr>
        <p:spPr>
          <a:xfrm rot="5400000" flipH="1" flipV="1">
            <a:off x="5074754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5400000" flipH="1" flipV="1">
            <a:off x="6593412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77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6317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24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7355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1633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8849"/>
              </p:ext>
            </p:extLst>
          </p:nvPr>
        </p:nvGraphicFramePr>
        <p:xfrm>
          <a:off x="1912464" y="2228813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964711" y="24860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3477848" y="3029909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회원에게 </a:t>
            </a:r>
            <a:r>
              <a:rPr kumimoji="1"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매달 </a:t>
            </a: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50,000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캐시가 지급됩니다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62310" y="26511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충전하기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491880" y="2668756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964711" y="28858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796136" y="19894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5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057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4812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285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94412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429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pic>
        <p:nvPicPr>
          <p:cNvPr id="4098" name="Picture 2" descr="C:\Users\hwkim\Desktop\아이콘\co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559977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74103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회원에게 매달 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지급이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4123830" y="518470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800629" y="499562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525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4638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수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842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4647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회수 결과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회수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4902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20919" y="3789692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수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30343" y="3617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7533"/>
              </p:ext>
            </p:extLst>
          </p:nvPr>
        </p:nvGraphicFramePr>
        <p:xfrm>
          <a:off x="1912464" y="2228813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477848" y="3029909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악성 </a:t>
            </a: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작성으로 인해 일식적으로 모든 캐시를 회수합니다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62310" y="26511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491880" y="2668756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11,000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6136" y="19894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014171" y="25071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972406" y="289736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9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856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8720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70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78779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6556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14092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회수가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3" name="Picture 2" descr="C:\Users\hwkim\Desktop\아이콘\tr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19" y="2269218"/>
            <a:ext cx="884420" cy="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wkim\Desktop\아이콘\coi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49" y="2606649"/>
            <a:ext cx="173787" cy="17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4123830" y="518470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00629" y="499562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979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58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사용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8183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63742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캐시 사용된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제목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 캐시 사용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사용 목록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61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872678" y="1973582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26690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9916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5692" y="20015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21876" y="2076046"/>
            <a:ext cx="726415" cy="258353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2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7355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082304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6192180" y="18831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67572"/>
              </p:ext>
            </p:extLst>
          </p:nvPr>
        </p:nvGraphicFramePr>
        <p:xfrm>
          <a:off x="1914215" y="2687028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/>
                <a:gridCol w="1748553"/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배송현황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838697" y="24208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605652" y="26729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3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6242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723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사용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839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43658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사용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06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3135"/>
              </p:ext>
            </p:extLst>
          </p:nvPr>
        </p:nvGraphicFramePr>
        <p:xfrm>
          <a:off x="1891189" y="2006287"/>
          <a:ext cx="5192923" cy="1695206"/>
        </p:xfrm>
        <a:graphic>
          <a:graphicData uri="http://schemas.openxmlformats.org/drawingml/2006/table">
            <a:tbl>
              <a:tblPr/>
              <a:tblGrid>
                <a:gridCol w="1403128"/>
                <a:gridCol w="1403129"/>
                <a:gridCol w="1193333"/>
                <a:gridCol w="1193333"/>
              </a:tblGrid>
              <a:tr h="219640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2734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83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926754" y="18448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69003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123728" y="2216648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523733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카테고리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11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111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1208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1517"/>
              </p:ext>
            </p:extLst>
          </p:nvPr>
        </p:nvGraphicFramePr>
        <p:xfrm>
          <a:off x="7269163" y="1052736"/>
          <a:ext cx="1715394" cy="170850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카테고리를 수정하거나 삭제할 수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등록 버튼을 통해 게시판 카테고리 추가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1030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203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0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/>
                <a:gridCol w="1385405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03773" y="11584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49991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03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906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504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2136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등록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090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386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7602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014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835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5135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수정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69123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6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01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579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400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02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59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745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97373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51726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851920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018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413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해당 게시판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239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79984"/>
              </p:ext>
            </p:extLst>
          </p:nvPr>
        </p:nvGraphicFramePr>
        <p:xfrm>
          <a:off x="7269163" y="1052736"/>
          <a:ext cx="1715394" cy="16177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4818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</a:rPr>
              <a:t>자유 게시판 </a:t>
            </a:r>
            <a:r>
              <a:rPr lang="ko-KR" altLang="en-US" sz="1000" b="1" dirty="0" smtClean="0"/>
              <a:t>목록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973307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027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9541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308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글쓰기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79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344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2828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모서리가 둥근 직사각형 95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타원 9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106" name="직사각형 10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4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16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664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3440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69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74717"/>
              </p:ext>
            </p:extLst>
          </p:nvPr>
        </p:nvGraphicFramePr>
        <p:xfrm>
          <a:off x="7269163" y="1052736"/>
          <a:ext cx="1715394" cy="108018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92353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6346839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99934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61668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09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8741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92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564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97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360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97773"/>
              </p:ext>
            </p:extLst>
          </p:nvPr>
        </p:nvGraphicFramePr>
        <p:xfrm>
          <a:off x="7269163" y="1052736"/>
          <a:ext cx="1715394" cy="130778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목록페이지로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0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86" name="직사각형 8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타원 8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1715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7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</a:t>
            </a:r>
            <a:r>
              <a:rPr lang="ko-KR" altLang="en-US" sz="4399" b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57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392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2200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88612"/>
              </p:ext>
            </p:extLst>
          </p:nvPr>
        </p:nvGraphicFramePr>
        <p:xfrm>
          <a:off x="7269163" y="1052736"/>
          <a:ext cx="1715394" cy="17026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 목록을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상품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상세보기 페이지나 수정하기 페이지로 이동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39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6875079" y="56094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3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83350"/>
              </p:ext>
            </p:extLst>
          </p:nvPr>
        </p:nvGraphicFramePr>
        <p:xfrm>
          <a:off x="1924955" y="1556792"/>
          <a:ext cx="5112570" cy="3466737"/>
        </p:xfrm>
        <a:graphic>
          <a:graphicData uri="http://schemas.openxmlformats.org/drawingml/2006/table">
            <a:tbl>
              <a:tblPr/>
              <a:tblGrid>
                <a:gridCol w="503752"/>
                <a:gridCol w="503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7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8781"/>
                <a:gridCol w="1248898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518188" y="12140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상품 목록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99083" y="152791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4642258" y="52086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05498" y="5198135"/>
            <a:ext cx="459964" cy="1844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386331" y="495714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502713" y="51747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165978" y="52033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34"/>
          <p:cNvGrpSpPr>
            <a:grpSpLocks/>
          </p:cNvGrpSpPr>
          <p:nvPr/>
        </p:nvGrpSpPr>
        <p:grpSpPr bwMode="auto">
          <a:xfrm>
            <a:off x="4369749" y="5204269"/>
            <a:ext cx="213395" cy="214962"/>
            <a:chOff x="2239963" y="6159500"/>
            <a:chExt cx="139700" cy="182563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70070" y="536520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3154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6908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등록하기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4868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2398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78542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</a:t>
            </a:r>
            <a:r>
              <a:rPr lang="ko-KR" altLang="en-US" sz="900" dirty="0"/>
              <a:t>품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471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979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3923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776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44554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상품의 상세보기 정보를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삭제 후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4884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96" name="직사각형 9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AutoShape 2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59625"/>
            <a:ext cx="1584176" cy="197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6472"/>
              </p:ext>
            </p:extLst>
          </p:nvPr>
        </p:nvGraphicFramePr>
        <p:xfrm>
          <a:off x="2195736" y="4077072"/>
          <a:ext cx="4608512" cy="852385"/>
        </p:xfrm>
        <a:graphic>
          <a:graphicData uri="http://schemas.openxmlformats.org/drawingml/2006/table">
            <a:tbl>
              <a:tblPr/>
              <a:tblGrid>
                <a:gridCol w="947130"/>
                <a:gridCol w="3661382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</a:t>
            </a:r>
            <a:r>
              <a:rPr lang="ko-KR" altLang="en-US" sz="900" dirty="0"/>
              <a:t>정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559416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5559416" y="56216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타원 10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08723" y="56151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타원 10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6" name="이등변 삼각형 10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161631" y="378904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3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99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605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수정하기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03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0840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6763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</a:t>
            </a:r>
            <a:r>
              <a:rPr lang="ko-KR" altLang="en-US" sz="900" dirty="0"/>
              <a:t>기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21030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자유의 여신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139,900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14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74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116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8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95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6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7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3742</Words>
  <Application>Microsoft Office PowerPoint</Application>
  <PresentationFormat>화면 슬라이드 쇼(4:3)</PresentationFormat>
  <Paragraphs>1508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85</cp:revision>
  <dcterms:created xsi:type="dcterms:W3CDTF">2018-09-20T04:35:04Z</dcterms:created>
  <dcterms:modified xsi:type="dcterms:W3CDTF">2018-10-26T08:58:21Z</dcterms:modified>
</cp:coreProperties>
</file>