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69" r:id="rId16"/>
    <p:sldId id="274" r:id="rId17"/>
    <p:sldId id="275" r:id="rId18"/>
    <p:sldId id="276" r:id="rId19"/>
    <p:sldId id="278" r:id="rId20"/>
    <p:sldId id="279" r:id="rId21"/>
    <p:sldId id="280" r:id="rId22"/>
    <p:sldId id="289" r:id="rId23"/>
    <p:sldId id="290" r:id="rId24"/>
    <p:sldId id="281" r:id="rId25"/>
    <p:sldId id="287" r:id="rId26"/>
    <p:sldId id="282" r:id="rId27"/>
    <p:sldId id="283" r:id="rId28"/>
    <p:sldId id="284" r:id="rId29"/>
    <p:sldId id="286" r:id="rId30"/>
    <p:sldId id="28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5"/>
    <a:srgbClr val="003366"/>
    <a:srgbClr val="11181F"/>
    <a:srgbClr val="FFF1EF"/>
    <a:srgbClr val="FFEFE5"/>
    <a:srgbClr val="FFEFEF"/>
    <a:srgbClr val="FFFF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115" d="100"/>
          <a:sy n="115" d="100"/>
        </p:scale>
        <p:origin x="-1614" y="-102"/>
      </p:cViewPr>
      <p:guideLst>
        <p:guide orient="horz" pos="2478"/>
        <p:guide pos="1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5AA6D-6540-4F22-A00C-91B53F9EBE7B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28E90-8367-4981-965F-06003F941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0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28E90-8367-4981-965F-06003F9419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9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4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2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660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8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2018.10.26</a:t>
            </a:r>
          </a:p>
          <a:p>
            <a:pPr eaLnBrk="1" hangingPunct="1"/>
            <a:r>
              <a:rPr lang="en-US" altLang="ko-KR" sz="1400" dirty="0" smtClean="0"/>
              <a:t>Version </a:t>
            </a:r>
            <a:r>
              <a:rPr lang="en-US" altLang="ko-KR" sz="1400" smtClean="0"/>
              <a:t>: v1.2.1</a:t>
            </a:r>
            <a:endParaRPr lang="ko-KR" altLang="en-US" sz="1400" dirty="0"/>
          </a:p>
        </p:txBody>
      </p:sp>
      <p:pic>
        <p:nvPicPr>
          <p:cNvPr id="1026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게시물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31749"/>
              </p:ext>
            </p:extLst>
          </p:nvPr>
        </p:nvGraphicFramePr>
        <p:xfrm>
          <a:off x="7269163" y="1052736"/>
          <a:ext cx="1715394" cy="200336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 내용 입력후 댓글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수정가능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삭제가능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2178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63267" y="4817404"/>
            <a:ext cx="505700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49771" y="4978949"/>
            <a:ext cx="4250421" cy="541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72200" y="4951899"/>
            <a:ext cx="529874" cy="595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7204" y="458657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4463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31170" y="48078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6498949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52044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13778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4347"/>
              </p:ext>
            </p:extLst>
          </p:nvPr>
        </p:nvGraphicFramePr>
        <p:xfrm>
          <a:off x="7269163" y="1052736"/>
          <a:ext cx="1715394" cy="17826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수정된 글 저장 후 글 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제목과 내용이 모두 있어야 수정된 글 저장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이전페이지로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9691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49168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523154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안녕하세요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8" name="직사각형 37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463763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37749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6446" y="2492896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</a:t>
            </a:r>
            <a:r>
              <a:rPr lang="ko-KR" altLang="en-US" sz="900" dirty="0" smtClean="0"/>
              <a:t>갑습니다</a:t>
            </a:r>
            <a:r>
              <a:rPr lang="en-US" altLang="ko-KR" sz="900" dirty="0" smtClean="0"/>
              <a:t>~!</a:t>
            </a:r>
          </a:p>
        </p:txBody>
      </p:sp>
      <p:pic>
        <p:nvPicPr>
          <p:cNvPr id="51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025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05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81917"/>
              </p:ext>
            </p:extLst>
          </p:nvPr>
        </p:nvGraphicFramePr>
        <p:xfrm>
          <a:off x="7269163" y="830261"/>
          <a:ext cx="1767333" cy="5805489"/>
        </p:xfrm>
        <a:graphic>
          <a:graphicData uri="http://schemas.openxmlformats.org/drawingml/2006/table">
            <a:tbl>
              <a:tblPr/>
              <a:tblGrid>
                <a:gridCol w="1767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32317"/>
              </p:ext>
            </p:extLst>
          </p:nvPr>
        </p:nvGraphicFramePr>
        <p:xfrm>
          <a:off x="7269163" y="1052736"/>
          <a:ext cx="1715394" cy="14994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수정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삭제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본인이 작성하지 않은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입력해야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5270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0134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235896"/>
            <a:ext cx="5057005" cy="16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00506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242454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23909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470588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13991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726479" y="424301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타원 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5902648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979712" y="473575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49067" y="473238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51720" y="4963886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746157" y="476398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76634" y="42695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768244" y="51571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0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57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05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3993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214"/>
              </p:ext>
            </p:extLst>
          </p:nvPr>
        </p:nvGraphicFramePr>
        <p:xfrm>
          <a:off x="7269163" y="1052736"/>
          <a:ext cx="1715394" cy="185816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변경 후 수정 완료 버튼 클릭 시 수정됨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완료와 동시에 마지막 글 작성 시간 업데이트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1765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667944"/>
            <a:ext cx="5057005" cy="1209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43711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7174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71408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945584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6122977" y="4967046"/>
            <a:ext cx="76050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72969" y="47140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타원 5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9223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 정보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32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5032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 페이지로 이동해야 비밀번호 수정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0495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3049"/>
              </p:ext>
            </p:extLst>
          </p:nvPr>
        </p:nvGraphicFramePr>
        <p:xfrm>
          <a:off x="1912464" y="1916832"/>
          <a:ext cx="5155991" cy="275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coco1616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010-2222-1111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hihi001@naver.com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2018-10-21 21:42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3563888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112258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470452" y="538947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5018822" y="520605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0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4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6540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8811"/>
              </p:ext>
            </p:extLst>
          </p:nvPr>
        </p:nvGraphicFramePr>
        <p:xfrm>
          <a:off x="7269163" y="1052736"/>
          <a:ext cx="1715394" cy="195805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클릭 시 수정 완료 후 내 정보페이지로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2572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193"/>
              </p:ext>
            </p:extLst>
          </p:nvPr>
        </p:nvGraphicFramePr>
        <p:xfrm>
          <a:off x="1912464" y="1916832"/>
          <a:ext cx="5155991" cy="2512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3294335" y="1959962"/>
            <a:ext cx="68800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coco1666</a:t>
            </a:r>
            <a:endParaRPr lang="ko-KR" altLang="en-US" sz="900" dirty="0"/>
          </a:p>
        </p:txBody>
      </p:sp>
      <p:grpSp>
        <p:nvGrpSpPr>
          <p:cNvPr id="179" name="그룹 178"/>
          <p:cNvGrpSpPr/>
          <p:nvPr/>
        </p:nvGrpSpPr>
        <p:grpSpPr>
          <a:xfrm>
            <a:off x="3830617" y="17774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타원 1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1" name="이등변 삼각형 1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2" name="모서리가 둥근 직사각형 181"/>
          <p:cNvSpPr/>
          <p:nvPr/>
        </p:nvSpPr>
        <p:spPr>
          <a:xfrm>
            <a:off x="3563888" y="5112700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4112258" y="492927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타원 1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5" name="이등변 삼각형 1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6" name="모서리가 둥근 직사각형 185"/>
          <p:cNvSpPr/>
          <p:nvPr/>
        </p:nvSpPr>
        <p:spPr>
          <a:xfrm>
            <a:off x="4470452" y="5101444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5018822" y="49180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타원 1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9" name="이등변 삼각형 1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one1@naver.com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206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3846" y="3802329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3704" y="3806883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913846" y="4001777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13846" y="4209241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123764" y="360159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5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캐시 구매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1057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7651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686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94788"/>
              </p:ext>
            </p:extLst>
          </p:nvPr>
        </p:nvGraphicFramePr>
        <p:xfrm>
          <a:off x="7269163" y="1052736"/>
          <a:ext cx="1715394" cy="1558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충전금액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수단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결제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453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81984"/>
              </p:ext>
            </p:extLst>
          </p:nvPr>
        </p:nvGraphicFramePr>
        <p:xfrm>
          <a:off x="1912464" y="1916832"/>
          <a:ext cx="5179816" cy="504056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 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2856981" y="1772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119857" y="504069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결제하기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2856981" y="26192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64453" y="266103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충전금액 선택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964453" y="2907260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051720" y="2945848"/>
            <a:ext cx="704722" cy="246221"/>
            <a:chOff x="2051720" y="2945848"/>
            <a:chExt cx="704722" cy="246221"/>
          </a:xfrm>
        </p:grpSpPr>
        <p:sp>
          <p:nvSpPr>
            <p:cNvPr id="5" name="타원 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051720" y="3299485"/>
            <a:ext cx="775254" cy="246221"/>
            <a:chOff x="2051720" y="2945848"/>
            <a:chExt cx="775254" cy="246221"/>
          </a:xfrm>
        </p:grpSpPr>
        <p:sp>
          <p:nvSpPr>
            <p:cNvPr id="64" name="타원 63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105075" y="2945847"/>
            <a:ext cx="704722" cy="246221"/>
            <a:chOff x="2051720" y="2945848"/>
            <a:chExt cx="704722" cy="246221"/>
          </a:xfrm>
        </p:grpSpPr>
        <p:sp>
          <p:nvSpPr>
            <p:cNvPr id="68" name="타원 6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608572" y="2958129"/>
            <a:ext cx="775254" cy="246221"/>
            <a:chOff x="2051720" y="2945848"/>
            <a:chExt cx="775254" cy="246221"/>
          </a:xfrm>
        </p:grpSpPr>
        <p:sp>
          <p:nvSpPr>
            <p:cNvPr id="72" name="타원 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106811" y="3290566"/>
            <a:ext cx="845786" cy="246221"/>
            <a:chOff x="2051720" y="2945848"/>
            <a:chExt cx="845786" cy="246221"/>
          </a:xfrm>
        </p:grpSpPr>
        <p:sp>
          <p:nvSpPr>
            <p:cNvPr id="75" name="타원 7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32553" y="2945848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597505" y="3302848"/>
            <a:ext cx="778460" cy="246221"/>
            <a:chOff x="2051720" y="2945848"/>
            <a:chExt cx="778460" cy="246221"/>
          </a:xfrm>
        </p:grpSpPr>
        <p:sp>
          <p:nvSpPr>
            <p:cNvPr id="78" name="타원 7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32553" y="294584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26425" y="3328114"/>
            <a:ext cx="665343" cy="1915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39638" y="329726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5614614" y="3009428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64453" y="39933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간편결제</a:t>
            </a:r>
            <a:endParaRPr lang="ko-KR" altLang="en-US" sz="10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964453" y="4239573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1854647" y="38284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629281" y="48682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44" y="4348746"/>
            <a:ext cx="8763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3216296" y="434706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신용카드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355268" y="434641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휴대폰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5879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4242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성공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248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56463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성공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완료 후 충전한 금액과 현재 보유 캐시 상태를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5311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완료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360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441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20623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완료되었습니다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7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79481" y="2421707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멤버십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04. </a:t>
            </a: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아이템샵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7948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7948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948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수정</a:t>
            </a:r>
          </a:p>
        </p:txBody>
      </p:sp>
      <p:cxnSp>
        <p:nvCxnSpPr>
          <p:cNvPr id="11" name="꺾인 연결선 10"/>
          <p:cNvCxnSpPr/>
          <p:nvPr/>
        </p:nvCxnSpPr>
        <p:spPr bwMode="auto">
          <a:xfrm rot="5400000">
            <a:off x="2308358" y="148026"/>
            <a:ext cx="936923" cy="36104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 구매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17964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캐시 구매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984999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98499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498499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498499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</a:p>
        </p:txBody>
      </p:sp>
      <p:cxnSp>
        <p:nvCxnSpPr>
          <p:cNvPr id="13" name="꺾인 연결선 12"/>
          <p:cNvCxnSpPr/>
          <p:nvPr/>
        </p:nvCxnSpPr>
        <p:spPr bwMode="auto">
          <a:xfrm rot="10800000" flipV="1">
            <a:off x="3361411" y="1952836"/>
            <a:ext cx="1210589" cy="79630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2579331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8015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58015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58015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수정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258015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</a:t>
            </a:r>
          </a:p>
        </p:txBody>
      </p:sp>
      <p:cxnSp>
        <p:nvCxnSpPr>
          <p:cNvPr id="32" name="꺾인 연결선 31"/>
          <p:cNvCxnSpPr/>
          <p:nvPr/>
        </p:nvCxnSpPr>
        <p:spPr>
          <a:xfrm rot="5400000" flipH="1" flipV="1">
            <a:off x="5560880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6231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7940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4242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57548"/>
              </p:ext>
            </p:extLst>
          </p:nvPr>
        </p:nvGraphicFramePr>
        <p:xfrm>
          <a:off x="7269163" y="1052736"/>
          <a:ext cx="1715394" cy="1839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실패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실패 후 결제 되지 않은 금액과 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4603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 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실패</a:t>
              </a:r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12300"/>
              </p:ext>
            </p:extLst>
          </p:nvPr>
        </p:nvGraphicFramePr>
        <p:xfrm>
          <a:off x="1912464" y="3903152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 실패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289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19100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</a:t>
            </a:r>
            <a:r>
              <a:rPr lang="ko-KR" altLang="en-US" sz="1050" b="1" dirty="0" smtClean="0">
                <a:solidFill>
                  <a:schemeClr val="accent2"/>
                </a:solidFill>
              </a:rPr>
              <a:t>실패하였습니다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pic>
        <p:nvPicPr>
          <p:cNvPr id="3076" name="Picture 4" descr="C:\Users\hwkim\Desktop\아이콘\stor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7" y="1790145"/>
            <a:ext cx="767693" cy="6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315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139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805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22049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내역 클릭 시 상세 내용 확인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8196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6237"/>
              </p:ext>
            </p:extLst>
          </p:nvPr>
        </p:nvGraphicFramePr>
        <p:xfrm>
          <a:off x="1917229" y="2355636"/>
          <a:ext cx="5222990" cy="2888422"/>
        </p:xfrm>
        <a:graphic>
          <a:graphicData uri="http://schemas.openxmlformats.org/drawingml/2006/table">
            <a:tbl>
              <a:tblPr/>
              <a:tblGrid>
                <a:gridCol w="710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/>
                <a:gridCol w="792088"/>
                <a:gridCol w="792088"/>
                <a:gridCol w="6960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충전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517232"/>
            <a:ext cx="2118240" cy="254488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872678" y="1791218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26690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29916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5692" y="18191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621876" y="1893682"/>
            <a:ext cx="726415" cy="25835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5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1904991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1899940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6192180" y="17008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97067" y="21166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17369" y="260946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타원 5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8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4453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971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내역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717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75943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지급한 캐시와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사유를보여줌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154061" y="362136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4453" y="5498068"/>
            <a:ext cx="5055819" cy="58477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악성 글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작성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불법 사이트 홍보물 작성 등의 경우 캐시가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일시적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영구적으로 회수</a:t>
            </a:r>
            <a:r>
              <a:rPr lang="ko-KR" altLang="en-US" sz="800" dirty="0" smtClean="0"/>
              <a:t>가 될 수 있습니다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VIP</a:t>
            </a:r>
            <a:r>
              <a:rPr lang="ko-KR" altLang="en-US" sz="800" dirty="0" smtClean="0"/>
              <a:t>회원에게 매달 캐시가 지급됩니다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캐시내역은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6179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40682" y="3310316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캐시가 </a:t>
            </a:r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</a:rPr>
              <a:t>지급</a:t>
            </a:r>
            <a:r>
              <a:rPr lang="ko-KR" altLang="en-US" sz="1050" b="1" dirty="0" smtClean="0"/>
              <a:t> 되었습니다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graphicFrame>
        <p:nvGraphicFramePr>
          <p:cNvPr id="5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6335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지급한   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      유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추첨을 통해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회원에게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캐시가 지급됩니다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" name="Picture 2" descr="C:\Users\hwkim\Desktop\아이콘\coi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2559977"/>
            <a:ext cx="588963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59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7829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내역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801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08320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회수된 캐시와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사유를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154061" y="362136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07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43" name="Picture 2" descr="C:\Users\hwkim\Desktop\아이콘\tra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19" y="2269218"/>
            <a:ext cx="884420" cy="88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13992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회수한   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      유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악성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작성으로 인해 일식적으로 모든 캐시를 회수합니다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740682" y="3310316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캐시가 </a:t>
            </a:r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</a:rPr>
              <a:t>회수</a:t>
            </a:r>
            <a:r>
              <a:rPr lang="ko-KR" altLang="en-US" sz="1050" b="1" dirty="0" smtClean="0"/>
              <a:t> 되었습니다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964453" y="5498068"/>
            <a:ext cx="5055819" cy="58477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악성 글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작성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불법 사이트 홍보물 작성 등의 경우 캐시가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일시적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영구적으로 회수</a:t>
            </a:r>
            <a:r>
              <a:rPr lang="ko-KR" altLang="en-US" sz="800" dirty="0" smtClean="0"/>
              <a:t>가 될 수 있습니다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매달 추첨을 통해 </a:t>
            </a:r>
            <a:r>
              <a:rPr lang="en-US" altLang="ko-KR" sz="800" dirty="0" smtClean="0"/>
              <a:t>VIP</a:t>
            </a:r>
            <a:r>
              <a:rPr lang="ko-KR" altLang="en-US" sz="800" dirty="0" smtClean="0"/>
              <a:t>회원에게 캐시가 지급됩니다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캐시내역은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04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222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980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0150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84788"/>
              </p:ext>
            </p:extLst>
          </p:nvPr>
        </p:nvGraphicFramePr>
        <p:xfrm>
          <a:off x="7269163" y="1052736"/>
          <a:ext cx="1715394" cy="158637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0438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79768"/>
              </p:ext>
            </p:extLst>
          </p:nvPr>
        </p:nvGraphicFramePr>
        <p:xfrm>
          <a:off x="1899977" y="2756489"/>
          <a:ext cx="5175051" cy="2888422"/>
        </p:xfrm>
        <a:graphic>
          <a:graphicData uri="http://schemas.openxmlformats.org/drawingml/2006/table">
            <a:tbl>
              <a:tblPr/>
              <a:tblGrid>
                <a:gridCol w="474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8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/>
                <a:gridCol w="1152128"/>
                <a:gridCol w="1080120"/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거래날짜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- 10246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- 21042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84680"/>
            <a:ext cx="2118240" cy="254488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87892"/>
              </p:ext>
            </p:extLst>
          </p:nvPr>
        </p:nvGraphicFramePr>
        <p:xfrm>
          <a:off x="1864064" y="1844824"/>
          <a:ext cx="5234670" cy="245928"/>
        </p:xfrm>
        <a:graphic>
          <a:graphicData uri="http://schemas.openxmlformats.org/drawingml/2006/table">
            <a:tbl>
              <a:tblPr/>
              <a:tblGrid>
                <a:gridCol w="1512177"/>
                <a:gridCol w="3722493"/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3881539" y="164232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26303" y="27695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872678" y="2186684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26690" y="2289148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329916" y="2289148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5692" y="22146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621876" y="2289148"/>
            <a:ext cx="726415" cy="25835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74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300457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2295406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6192180" y="20962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79815" y="2517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6251218" y="3029857"/>
            <a:ext cx="612000" cy="144000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배송추</a:t>
            </a:r>
            <a:r>
              <a:rPr lang="ko-KR" altLang="en-US" sz="800" b="1" dirty="0">
                <a:solidFill>
                  <a:schemeClr val="bg1"/>
                </a:solidFill>
              </a:rPr>
              <a:t>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241222" y="3243435"/>
            <a:ext cx="612000" cy="144000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배송추</a:t>
            </a:r>
            <a:r>
              <a:rPr lang="ko-KR" altLang="en-US" sz="800" b="1" dirty="0">
                <a:solidFill>
                  <a:schemeClr val="bg1"/>
                </a:solidFill>
              </a:rPr>
              <a:t>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8369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694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916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기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375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2960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아이템 내역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60194"/>
              </p:ext>
            </p:extLst>
          </p:nvPr>
        </p:nvGraphicFramePr>
        <p:xfrm>
          <a:off x="1891189" y="2066512"/>
          <a:ext cx="5192922" cy="1634980"/>
        </p:xfrm>
        <a:graphic>
          <a:graphicData uri="http://schemas.openxmlformats.org/drawingml/2006/table">
            <a:tbl>
              <a:tblPr/>
              <a:tblGrid>
                <a:gridCol w="1403128"/>
                <a:gridCol w="1403128"/>
                <a:gridCol w="1193333"/>
                <a:gridCol w="1193333"/>
              </a:tblGrid>
              <a:tr h="175227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81510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8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(*5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구매시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무료</a:t>
                      </a: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99">
                <a:tc grid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98762" y="2367930"/>
            <a:ext cx="1133078" cy="75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83880"/>
              </p:ext>
            </p:extLst>
          </p:nvPr>
        </p:nvGraphicFramePr>
        <p:xfrm>
          <a:off x="1936289" y="4113280"/>
          <a:ext cx="5155991" cy="1836000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1816735382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운송장번호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(CJ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 통운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61696349075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01044425555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연락부탁드립니다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4274443" y="4460086"/>
            <a:ext cx="747878" cy="230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배송 추적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839696" y="421355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8632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5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2878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아이템샵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079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649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937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11939"/>
              </p:ext>
            </p:extLst>
          </p:nvPr>
        </p:nvGraphicFramePr>
        <p:xfrm>
          <a:off x="7269163" y="1052736"/>
          <a:ext cx="1715394" cy="13831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선택을 기준으로 정렬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18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상품명이나 상품번호로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9342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80" y="6031219"/>
            <a:ext cx="2118240" cy="254488"/>
          </a:xfrm>
          <a:prstGeom prst="rect">
            <a:avLst/>
          </a:prstGeom>
        </p:spPr>
      </p:pic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882717" y="16920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정렬</a:t>
            </a:r>
            <a:endParaRPr lang="ko-KR" altLang="en-US" sz="9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아이템샵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01969"/>
              </p:ext>
            </p:extLst>
          </p:nvPr>
        </p:nvGraphicFramePr>
        <p:xfrm>
          <a:off x="1964086" y="1991252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2084487" y="2042251"/>
            <a:ext cx="1333669" cy="74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모서리가 둥근 직사각형 106"/>
          <p:cNvSpPr/>
          <p:nvPr/>
        </p:nvSpPr>
        <p:spPr>
          <a:xfrm>
            <a:off x="2081461" y="3505931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68033"/>
              </p:ext>
            </p:extLst>
          </p:nvPr>
        </p:nvGraphicFramePr>
        <p:xfrm>
          <a:off x="3708925" y="1988840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3826300" y="3503519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76381"/>
              </p:ext>
            </p:extLst>
          </p:nvPr>
        </p:nvGraphicFramePr>
        <p:xfrm>
          <a:off x="5443668" y="1992263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라스베이거스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" name="모서리가 둥근 직사각형 113"/>
          <p:cNvSpPr/>
          <p:nvPr/>
        </p:nvSpPr>
        <p:spPr>
          <a:xfrm>
            <a:off x="5561043" y="3506942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62541"/>
              </p:ext>
            </p:extLst>
          </p:nvPr>
        </p:nvGraphicFramePr>
        <p:xfrm>
          <a:off x="1964139" y="3815404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솔로몬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구겐하임박물관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>
          <a:xfrm>
            <a:off x="2081514" y="5330083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8448"/>
              </p:ext>
            </p:extLst>
          </p:nvPr>
        </p:nvGraphicFramePr>
        <p:xfrm>
          <a:off x="3708978" y="3812992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상하이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" name="모서리가 둥근 직사각형 119"/>
          <p:cNvSpPr/>
          <p:nvPr/>
        </p:nvSpPr>
        <p:spPr>
          <a:xfrm>
            <a:off x="3826353" y="5327671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81440"/>
              </p:ext>
            </p:extLst>
          </p:nvPr>
        </p:nvGraphicFramePr>
        <p:xfrm>
          <a:off x="5443721" y="3816415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만리장성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5561096" y="5331094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5132" name="Picture 12" descr="https://sh-s7-live-s.legocdn.com/is/image/LEGO/21042?$leaf2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70" y="2055466"/>
            <a:ext cx="1335600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sh-s7-live-s.legocdn.com/is/image/LEGO/21047?$leaf2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3" y="2042251"/>
            <a:ext cx="1388846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sh-s7-live-s.legocdn.com/is/image/LEGO/21035?$leaf2$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3" b="9056"/>
          <a:stretch/>
        </p:blipFill>
        <p:spPr bwMode="auto">
          <a:xfrm>
            <a:off x="2027337" y="3855621"/>
            <a:ext cx="1434614" cy="8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s://sh-s7-live-s.legocdn.com/is/image/LEGO/21039?$leaf2$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r="9797"/>
          <a:stretch/>
        </p:blipFill>
        <p:spPr bwMode="auto">
          <a:xfrm>
            <a:off x="3803095" y="3857146"/>
            <a:ext cx="1388402" cy="8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sh-s7-live-s.legocdn.com/is/image/LEGO/21041?$leaf2$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3" y="3862865"/>
            <a:ext cx="1388845" cy="82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872272" y="1925864"/>
            <a:ext cx="525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2239160" y="1918859"/>
            <a:ext cx="903741" cy="634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가격낮은순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가격높은순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판매량</a:t>
            </a:r>
            <a:r>
              <a:rPr kumimoji="0"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245599" y="1720458"/>
            <a:ext cx="905469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신제품순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2935649" y="1720458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838438" y="1475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161631" y="3281295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473600" y="1632981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25" name="그룹 124"/>
          <p:cNvGrpSpPr/>
          <p:nvPr/>
        </p:nvGrpSpPr>
        <p:grpSpPr>
          <a:xfrm>
            <a:off x="5427472" y="14039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타원 12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11430" y="164510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6899056" y="143071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타원 12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0" name="이등변 삼각형 12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 bwMode="auto">
          <a:xfrm>
            <a:off x="4642258" y="571779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105498" y="5707305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6485001" y="552234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타원 1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3" name="이등변 삼각형 11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502713" y="56839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3165978" y="57125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34"/>
          <p:cNvGrpSpPr>
            <a:grpSpLocks/>
          </p:cNvGrpSpPr>
          <p:nvPr/>
        </p:nvGrpSpPr>
        <p:grpSpPr bwMode="auto">
          <a:xfrm>
            <a:off x="4369749" y="5713439"/>
            <a:ext cx="213395" cy="214962"/>
            <a:chOff x="2239963" y="6159500"/>
            <a:chExt cx="139700" cy="182563"/>
          </a:xfrm>
        </p:grpSpPr>
        <p:sp>
          <p:nvSpPr>
            <p:cNvPr id="13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6" name="직사각형 145"/>
          <p:cNvSpPr/>
          <p:nvPr/>
        </p:nvSpPr>
        <p:spPr bwMode="auto">
          <a:xfrm>
            <a:off x="3170070" y="5874377"/>
            <a:ext cx="1384603" cy="411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상품번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3992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840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522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43330"/>
              </p:ext>
            </p:extLst>
          </p:nvPr>
        </p:nvGraphicFramePr>
        <p:xfrm>
          <a:off x="7269163" y="1052736"/>
          <a:ext cx="1715394" cy="20800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구매하려는 아이템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수량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 검색을 통해 입력 받음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상세주소는 사용자가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204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69715"/>
              </p:ext>
            </p:extLst>
          </p:nvPr>
        </p:nvGraphicFramePr>
        <p:xfrm>
          <a:off x="1891189" y="2066512"/>
          <a:ext cx="5175049" cy="1604635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  <a:gridCol w="905481"/>
                <a:gridCol w="905481"/>
              </a:tblGrid>
              <a:tr h="195119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소계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1708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(*5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구매시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무료</a:t>
                      </a: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155">
                <a:tc grid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26754" y="2317175"/>
            <a:ext cx="1008112" cy="6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 bwMode="auto">
          <a:xfrm>
            <a:off x="5480064" y="2568966"/>
            <a:ext cx="54474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34"/>
          <p:cNvGrpSpPr>
            <a:grpSpLocks/>
          </p:cNvGrpSpPr>
          <p:nvPr/>
        </p:nvGrpSpPr>
        <p:grpSpPr bwMode="auto">
          <a:xfrm>
            <a:off x="5809385" y="2568966"/>
            <a:ext cx="213395" cy="214962"/>
            <a:chOff x="2239963" y="6159500"/>
            <a:chExt cx="139700" cy="182563"/>
          </a:xfrm>
        </p:grpSpPr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2" name="모서리가 둥근 직사각형 131"/>
          <p:cNvSpPr/>
          <p:nvPr/>
        </p:nvSpPr>
        <p:spPr>
          <a:xfrm>
            <a:off x="3909544" y="5993513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아이템 구매하기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875290" y="2337804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7277"/>
              </p:ext>
            </p:extLst>
          </p:nvPr>
        </p:nvGraphicFramePr>
        <p:xfrm>
          <a:off x="1936289" y="4010792"/>
          <a:ext cx="5155991" cy="1900592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8" name="그룹 167"/>
          <p:cNvGrpSpPr/>
          <p:nvPr/>
        </p:nvGrpSpPr>
        <p:grpSpPr>
          <a:xfrm>
            <a:off x="2986104" y="4039929"/>
            <a:ext cx="1020514" cy="215444"/>
            <a:chOff x="2051720" y="2945848"/>
            <a:chExt cx="1020514" cy="215444"/>
          </a:xfrm>
        </p:grpSpPr>
        <p:sp>
          <p:nvSpPr>
            <p:cNvPr id="169" name="타원 168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32553" y="2945848"/>
              <a:ext cx="9396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회원정보와 동일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4328180" y="4039928"/>
            <a:ext cx="675868" cy="215444"/>
            <a:chOff x="2051720" y="2945848"/>
            <a:chExt cx="675868" cy="215444"/>
          </a:xfrm>
        </p:grpSpPr>
        <p:sp>
          <p:nvSpPr>
            <p:cNvPr id="172" name="타원 1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32553" y="294584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4328180" y="4092694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2965379" y="4367905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2960171" y="4670467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01044425555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542102" y="4979217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4211960" y="4983771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3542102" y="5178665"/>
            <a:ext cx="332245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542102" y="5386129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961902" y="5653628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배송전</a:t>
            </a:r>
            <a:r>
              <a:rPr lang="ko-KR" altLang="en-US" sz="800" dirty="0" smtClean="0">
                <a:solidFill>
                  <a:schemeClr val="tx1"/>
                </a:solidFill>
              </a:rPr>
              <a:t> 연락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부탁드립니다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5038177" y="57905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타원 1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8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9" name="이등변 삼각형 1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890277" y="38577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52020" y="47784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7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6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8826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6251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8234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4476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구매내역 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5086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53116"/>
              </p:ext>
            </p:extLst>
          </p:nvPr>
        </p:nvGraphicFramePr>
        <p:xfrm>
          <a:off x="2889957" y="3212976"/>
          <a:ext cx="3364087" cy="1221472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</a:tblGrid>
              <a:tr h="122147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3131840" y="3267536"/>
            <a:ext cx="1661689" cy="110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모서리가 둥근 직사각형 131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완료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0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9726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350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완료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6553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86104"/>
              </p:ext>
            </p:extLst>
          </p:nvPr>
        </p:nvGraphicFramePr>
        <p:xfrm>
          <a:off x="7269163" y="1052736"/>
          <a:ext cx="1715394" cy="195218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실패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587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3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패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하였습니다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잔액이 부족합니다</a:t>
            </a:r>
            <a:r>
              <a:rPr lang="en-US" altLang="ko-KR" sz="14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캐시를 충전해 주세요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충전하기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6" name="Picture 2" descr="C:\Users\hwkim\Desktop\아이콘\cry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86104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953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1176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637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113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성공 후 홈 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979712" y="2348880"/>
            <a:ext cx="3744416" cy="2376264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888117" y="251372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891094" y="309927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712611" y="2778268"/>
            <a:ext cx="2278619" cy="1517488"/>
            <a:chOff x="2699792" y="2852936"/>
            <a:chExt cx="2278619" cy="1517488"/>
          </a:xfrm>
        </p:grpSpPr>
        <p:grpSp>
          <p:nvGrpSpPr>
            <p:cNvPr id="61" name="그룹 60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3" name="TextBox 72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3009422" y="4105689"/>
              <a:ext cx="1659358" cy="264735"/>
              <a:chOff x="3019378" y="4105689"/>
              <a:chExt cx="1659358" cy="264735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4027489" y="4109908"/>
                <a:ext cx="651247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로그인</a:t>
                </a:r>
                <a:endParaRPr lang="ko-KR" altLang="en-US" sz="900" dirty="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3019378" y="4105689"/>
                <a:ext cx="740776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회원가입</a:t>
                </a:r>
                <a:endParaRPr lang="ko-KR" altLang="en-US" sz="900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4531122" y="3775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54598" y="37631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3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89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317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입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355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92285"/>
              </p:ext>
            </p:extLst>
          </p:nvPr>
        </p:nvGraphicFramePr>
        <p:xfrm>
          <a:off x="7269163" y="1052736"/>
          <a:ext cx="1715394" cy="218902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중복 여부 알려줌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 완료되면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영문대소문자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특수문자 모두 포함 최소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2031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69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78896"/>
              </p:ext>
            </p:extLst>
          </p:nvPr>
        </p:nvGraphicFramePr>
        <p:xfrm>
          <a:off x="1912464" y="1916832"/>
          <a:ext cx="5155991" cy="2818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907704" y="1182086"/>
            <a:ext cx="5184576" cy="362401"/>
            <a:chOff x="-2425694" y="-341749"/>
            <a:chExt cx="5356084" cy="362401"/>
          </a:xfrm>
          <a:solidFill>
            <a:srgbClr val="D67484"/>
          </a:solidFill>
        </p:grpSpPr>
        <p:sp>
          <p:nvSpPr>
            <p:cNvPr id="84" name="직사각형 83"/>
            <p:cNvSpPr/>
            <p:nvPr/>
          </p:nvSpPr>
          <p:spPr bwMode="auto">
            <a:xfrm>
              <a:off x="-2425694" y="-341749"/>
              <a:ext cx="5356084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28184" y="1962986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97555" y="3797690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65507" y="379769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635896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6768837" y="17459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타원 14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220455" y="14787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타원 1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4" name="이등변 삼각형 1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184266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6" name="타원 15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4497359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5045729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그룹 167"/>
          <p:cNvGrpSpPr/>
          <p:nvPr/>
        </p:nvGrpSpPr>
        <p:grpSpPr>
          <a:xfrm>
            <a:off x="2566938" y="20709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2" name="타원 1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3" name="이등변 삼각형 1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3913846" y="4108305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583704" y="4112859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3846" y="4307753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913846" y="4515217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123764" y="39075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522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0567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6398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4044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홈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사용자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9904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5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12257" y="65183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15815" y="1268760"/>
            <a:ext cx="252028" cy="288032"/>
            <a:chOff x="1210666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/>
            <p:cNvSpPr/>
            <p:nvPr/>
          </p:nvSpPr>
          <p:spPr>
            <a:xfrm>
              <a:off x="1210666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3629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7630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판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1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99854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345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632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6614011" y="5721630"/>
            <a:ext cx="576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글쓰기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002440" y="54435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20169" y="9528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4681888" y="54789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42343" y="5439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205608" y="54737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4409379" y="5474615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 bwMode="auto">
          <a:xfrm>
            <a:off x="3201074" y="5635553"/>
            <a:ext cx="1384603" cy="313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57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8986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3419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52907"/>
              </p:ext>
            </p:extLst>
          </p:nvPr>
        </p:nvGraphicFramePr>
        <p:xfrm>
          <a:off x="7269163" y="1052736"/>
          <a:ext cx="1715394" cy="175825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게시물 등록 후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3203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smtClean="0">
                <a:solidFill>
                  <a:schemeClr val="tx1"/>
                </a:solidFill>
                <a:latin typeface="+mn-ea"/>
                <a:ea typeface="+mn-ea"/>
              </a:rPr>
              <a:t>게시물 등록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5456310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22595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</a:t>
            </a:r>
            <a:r>
              <a:rPr lang="ko-KR" altLang="en-US" sz="900">
                <a:solidFill>
                  <a:schemeClr val="tx1"/>
                </a:solidFill>
              </a:rPr>
              <a:t>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869392" y="5566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47789" y="5566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43" name="직사각형 42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쓰기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2965</Words>
  <Application>Microsoft Office PowerPoint</Application>
  <PresentationFormat>화면 슬라이드 쇼(4:3)</PresentationFormat>
  <Paragraphs>1117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88</cp:revision>
  <dcterms:created xsi:type="dcterms:W3CDTF">2018-09-20T00:19:56Z</dcterms:created>
  <dcterms:modified xsi:type="dcterms:W3CDTF">2018-10-26T07:41:40Z</dcterms:modified>
</cp:coreProperties>
</file>