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YYYY.MM.DD</a:t>
            </a:r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05268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520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7634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김액션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박도서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887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06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81754"/>
              </p:ext>
            </p:extLst>
          </p:nvPr>
        </p:nvGraphicFramePr>
        <p:xfrm>
          <a:off x="7269163" y="1052736"/>
          <a:ext cx="1715394" cy="17710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기간과 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이메일은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6233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59053"/>
              </p:ext>
            </p:extLst>
          </p:nvPr>
        </p:nvGraphicFramePr>
        <p:xfrm>
          <a:off x="1809967" y="3061888"/>
          <a:ext cx="5327105" cy="2527352"/>
        </p:xfrm>
        <a:graphic>
          <a:graphicData uri="http://schemas.openxmlformats.org/drawingml/2006/table">
            <a:tbl>
              <a:tblPr/>
              <a:tblGrid>
                <a:gridCol w="372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1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1368152"/>
                <a:gridCol w="1152128"/>
                <a:gridCol w="692864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strXXXXXX@naver.com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010-XXXX-1212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3366701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572294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78190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6639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83919"/>
            <a:ext cx="5327093" cy="890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84586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209830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21328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212674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953" y="1625484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  <p:sp>
        <p:nvSpPr>
          <p:cNvPr id="208" name="직사각형 207"/>
          <p:cNvSpPr/>
          <p:nvPr/>
        </p:nvSpPr>
        <p:spPr bwMode="auto">
          <a:xfrm>
            <a:off x="4938049" y="1714686"/>
            <a:ext cx="722964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2014-05-23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6053193" y="295024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526591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569852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2318437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79" y="1888634"/>
            <a:ext cx="1287586" cy="9785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7" name="TextBox 216"/>
          <p:cNvSpPr txBox="1"/>
          <p:nvPr/>
        </p:nvSpPr>
        <p:spPr>
          <a:xfrm>
            <a:off x="4716016" y="210437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03848" y="16862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검색기간</a:t>
            </a:r>
            <a:endParaRPr lang="ko-KR" altLang="en-US" sz="900" dirty="0"/>
          </a:p>
        </p:txBody>
      </p:sp>
      <p:sp>
        <p:nvSpPr>
          <p:cNvPr id="207" name="직사각형 206"/>
          <p:cNvSpPr/>
          <p:nvPr/>
        </p:nvSpPr>
        <p:spPr bwMode="auto">
          <a:xfrm>
            <a:off x="3861331" y="1714686"/>
            <a:ext cx="722964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2011-08-18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2200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5905"/>
              </p:ext>
            </p:extLst>
          </p:nvPr>
        </p:nvGraphicFramePr>
        <p:xfrm>
          <a:off x="7269163" y="1052736"/>
          <a:ext cx="1715394" cy="164916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494435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350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1768"/>
              </p:ext>
            </p:extLst>
          </p:nvPr>
        </p:nvGraphicFramePr>
        <p:xfrm>
          <a:off x="1912464" y="1926033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307688" y="4107836"/>
            <a:ext cx="556460" cy="214962"/>
            <a:chOff x="3297555" y="4081383"/>
            <a:chExt cx="556460" cy="214962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3297555" y="4094324"/>
              <a:ext cx="543174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6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87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3" name="TextBox 102"/>
          <p:cNvSpPr txBox="1"/>
          <p:nvPr/>
        </p:nvSpPr>
        <p:spPr>
          <a:xfrm>
            <a:off x="3792526" y="4091403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4053708" y="4108557"/>
            <a:ext cx="403841" cy="214962"/>
            <a:chOff x="3450174" y="4081383"/>
            <a:chExt cx="403841" cy="214962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6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07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4385927" y="4092124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4681825" y="4117183"/>
            <a:ext cx="403841" cy="214962"/>
            <a:chOff x="3450174" y="4081383"/>
            <a:chExt cx="403841" cy="214962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5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26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Rectangle 21"/>
              <p:cNvSpPr>
                <a:spLocks noChangeArrowheads="1"/>
              </p:cNvSpPr>
              <p:nvPr/>
            </p:nvSpPr>
            <p:spPr bwMode="auto">
              <a:xfrm>
                <a:off x="2255838" y="6186581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7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5014044" y="4100750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450053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437112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3586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2038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78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08828"/>
              </p:ext>
            </p:extLst>
          </p:nvPr>
        </p:nvGraphicFramePr>
        <p:xfrm>
          <a:off x="1912464" y="193507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1998.5.13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9552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가입일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70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307688" y="4114917"/>
            <a:ext cx="556460" cy="214962"/>
            <a:chOff x="3297555" y="4081383"/>
            <a:chExt cx="556460" cy="21496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297555" y="4094324"/>
              <a:ext cx="543174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1996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9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60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853290" y="4098484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grpSp>
        <p:nvGrpSpPr>
          <p:cNvPr id="95" name="그룹 94"/>
          <p:cNvGrpSpPr/>
          <p:nvPr/>
        </p:nvGrpSpPr>
        <p:grpSpPr>
          <a:xfrm>
            <a:off x="4053708" y="4115638"/>
            <a:ext cx="403841" cy="214962"/>
            <a:chOff x="3450174" y="4081383"/>
            <a:chExt cx="403841" cy="214962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ko-KR" sz="8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7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99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4446691" y="4099205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4681825" y="4124264"/>
            <a:ext cx="403841" cy="214962"/>
            <a:chOff x="3450174" y="4081383"/>
            <a:chExt cx="403841" cy="214962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3450174" y="4094324"/>
              <a:ext cx="216000" cy="173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6637" tIns="0" rIns="76637" bIns="0" anchor="ctr"/>
            <a:lstStyle/>
            <a:p>
              <a:pPr defTabSz="913914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kumimoji="0"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7" name="그룹 34"/>
            <p:cNvGrpSpPr>
              <a:grpSpLocks/>
            </p:cNvGrpSpPr>
            <p:nvPr/>
          </p:nvGrpSpPr>
          <p:grpSpPr bwMode="auto">
            <a:xfrm>
              <a:off x="3640620" y="4081383"/>
              <a:ext cx="213395" cy="214962"/>
              <a:chOff x="2239963" y="6159500"/>
              <a:chExt cx="139700" cy="182563"/>
            </a:xfrm>
          </p:grpSpPr>
          <p:sp>
            <p:nvSpPr>
              <p:cNvPr id="118" name="Rectangle 5"/>
              <p:cNvSpPr>
                <a:spLocks noChangeArrowheads="1"/>
              </p:cNvSpPr>
              <p:nvPr/>
            </p:nvSpPr>
            <p:spPr bwMode="auto">
              <a:xfrm>
                <a:off x="2371725" y="6159500"/>
                <a:ext cx="7938" cy="1825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Rectangle 9"/>
              <p:cNvSpPr>
                <a:spLocks noChangeArrowheads="1"/>
              </p:cNvSpPr>
              <p:nvPr/>
            </p:nvSpPr>
            <p:spPr bwMode="auto">
              <a:xfrm>
                <a:off x="2363788" y="6167438"/>
                <a:ext cx="7938" cy="1666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Rectangle 13"/>
              <p:cNvSpPr>
                <a:spLocks noChangeArrowheads="1"/>
              </p:cNvSpPr>
              <p:nvPr/>
            </p:nvSpPr>
            <p:spPr bwMode="auto">
              <a:xfrm>
                <a:off x="2355850" y="6175375"/>
                <a:ext cx="7938" cy="150813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Rectangle 14"/>
              <p:cNvSpPr>
                <a:spLocks noChangeArrowheads="1"/>
              </p:cNvSpPr>
              <p:nvPr/>
            </p:nvSpPr>
            <p:spPr bwMode="auto">
              <a:xfrm>
                <a:off x="2239963" y="6316663"/>
                <a:ext cx="115888" cy="9525"/>
              </a:xfrm>
              <a:prstGeom prst="rect">
                <a:avLst/>
              </a:prstGeom>
              <a:solidFill>
                <a:srgbClr val="40404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Rectangle 15"/>
              <p:cNvSpPr>
                <a:spLocks noChangeArrowheads="1"/>
              </p:cNvSpPr>
              <p:nvPr/>
            </p:nvSpPr>
            <p:spPr bwMode="auto">
              <a:xfrm>
                <a:off x="2239963" y="6175375"/>
                <a:ext cx="7938" cy="1412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Rectangle 16"/>
              <p:cNvSpPr>
                <a:spLocks noChangeArrowheads="1"/>
              </p:cNvSpPr>
              <p:nvPr/>
            </p:nvSpPr>
            <p:spPr bwMode="auto">
              <a:xfrm>
                <a:off x="2247900" y="6175375"/>
                <a:ext cx="107950" cy="9525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2347913" y="6184900"/>
                <a:ext cx="7938" cy="1317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247900" y="6308725"/>
                <a:ext cx="100013" cy="793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Rectangle 19"/>
              <p:cNvSpPr>
                <a:spLocks noChangeArrowheads="1"/>
              </p:cNvSpPr>
              <p:nvPr/>
            </p:nvSpPr>
            <p:spPr bwMode="auto">
              <a:xfrm>
                <a:off x="2247900" y="6184900"/>
                <a:ext cx="7938" cy="123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Rectangle 20"/>
              <p:cNvSpPr>
                <a:spLocks noChangeArrowheads="1"/>
              </p:cNvSpPr>
              <p:nvPr/>
            </p:nvSpPr>
            <p:spPr bwMode="auto">
              <a:xfrm>
                <a:off x="2255838" y="6184900"/>
                <a:ext cx="92075" cy="79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Rectangle 21"/>
              <p:cNvSpPr>
                <a:spLocks noChangeArrowheads="1"/>
              </p:cNvSpPr>
              <p:nvPr/>
            </p:nvSpPr>
            <p:spPr bwMode="auto">
              <a:xfrm>
                <a:off x="2255838" y="6192838"/>
                <a:ext cx="92075" cy="115888"/>
              </a:xfrm>
              <a:prstGeom prst="rect">
                <a:avLst/>
              </a:prstGeom>
              <a:solidFill>
                <a:srgbClr val="D4D0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Rectangle 22"/>
              <p:cNvSpPr>
                <a:spLocks noChangeArrowheads="1"/>
              </p:cNvSpPr>
              <p:nvPr/>
            </p:nvSpPr>
            <p:spPr bwMode="auto">
              <a:xfrm>
                <a:off x="2293938" y="6259513"/>
                <a:ext cx="7938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Rectangle 23"/>
              <p:cNvSpPr>
                <a:spLocks noChangeArrowheads="1"/>
              </p:cNvSpPr>
              <p:nvPr/>
            </p:nvSpPr>
            <p:spPr bwMode="auto">
              <a:xfrm>
                <a:off x="2286000" y="6251575"/>
                <a:ext cx="23813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Rectangle 24"/>
              <p:cNvSpPr>
                <a:spLocks noChangeArrowheads="1"/>
              </p:cNvSpPr>
              <p:nvPr/>
            </p:nvSpPr>
            <p:spPr bwMode="auto">
              <a:xfrm>
                <a:off x="2278063" y="6242050"/>
                <a:ext cx="39688" cy="952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Rectangle 25"/>
              <p:cNvSpPr>
                <a:spLocks noChangeArrowheads="1"/>
              </p:cNvSpPr>
              <p:nvPr/>
            </p:nvSpPr>
            <p:spPr bwMode="auto">
              <a:xfrm>
                <a:off x="2271713" y="6234113"/>
                <a:ext cx="53975" cy="79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33" name="TextBox 132"/>
          <p:cNvSpPr txBox="1"/>
          <p:nvPr/>
        </p:nvSpPr>
        <p:spPr>
          <a:xfrm>
            <a:off x="5014044" y="4107831"/>
            <a:ext cx="278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66747"/>
              </p:ext>
            </p:extLst>
          </p:nvPr>
        </p:nvGraphicFramePr>
        <p:xfrm>
          <a:off x="1912464" y="1926033"/>
          <a:ext cx="5155991" cy="306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450053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437112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2121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5813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87794" y="2421707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89920" y="2420888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7794" y="277343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87794" y="313347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87794" y="349351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312347" y="152182"/>
            <a:ext cx="936923" cy="36021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6200000" flipH="1">
            <a:off x="4183719" y="2022733"/>
            <a:ext cx="796307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790604" y="278174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790604" y="314178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90604" y="350182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379031" y="350182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94122"/>
              </p:ext>
            </p:extLst>
          </p:nvPr>
        </p:nvGraphicFramePr>
        <p:xfrm>
          <a:off x="7269163" y="1052736"/>
          <a:ext cx="1715394" cy="20602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전체 회원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회원관리자만 페이지 이동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외의 관리자들은 접근 제한 메시지만 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가운데자리만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74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전체 회원 목록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3802" y="3561543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ko-KR" altLang="en-US" sz="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95280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0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1967"/>
                <a:gridCol w="1580738"/>
                <a:gridCol w="1331148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strawberry@naver.com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010-XXXX-0213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733882" y="34617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848225" y="331776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042403" y="37052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708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91856"/>
              </p:ext>
            </p:extLst>
          </p:nvPr>
        </p:nvGraphicFramePr>
        <p:xfrm>
          <a:off x="7269163" y="1052736"/>
          <a:ext cx="1715394" cy="224495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페이지당 부여할 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086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7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8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1200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09687"/>
              </p:ext>
            </p:extLst>
          </p:nvPr>
        </p:nvGraphicFramePr>
        <p:xfrm>
          <a:off x="7269163" y="1052736"/>
          <a:ext cx="1715394" cy="224495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페이지당 부여할 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1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65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6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7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1481</Words>
  <Application>Microsoft Office PowerPoint</Application>
  <PresentationFormat>화면 슬라이드 쇼(4:3)</PresentationFormat>
  <Paragraphs>604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35</cp:revision>
  <dcterms:created xsi:type="dcterms:W3CDTF">2018-09-20T04:35:04Z</dcterms:created>
  <dcterms:modified xsi:type="dcterms:W3CDTF">2018-09-20T10:44:52Z</dcterms:modified>
</cp:coreProperties>
</file>