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69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7" r:id="rId24"/>
    <p:sldId id="282" r:id="rId25"/>
    <p:sldId id="283" r:id="rId26"/>
    <p:sldId id="284" r:id="rId27"/>
    <p:sldId id="286" r:id="rId28"/>
    <p:sldId id="28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5"/>
    <a:srgbClr val="003366"/>
    <a:srgbClr val="11181F"/>
    <a:srgbClr val="FFF1EF"/>
    <a:srgbClr val="FFEFE5"/>
    <a:srgbClr val="FFEFEF"/>
    <a:srgbClr val="FFFF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110" d="100"/>
          <a:sy n="110" d="100"/>
        </p:scale>
        <p:origin x="-1734" y="-84"/>
      </p:cViewPr>
      <p:guideLst>
        <p:guide orient="horz" pos="2478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AA6D-6540-4F22-A00C-91B53F9EBE7B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28E90-8367-4981-965F-06003F941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0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28E90-8367-4981-965F-06003F9419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9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660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5D9-8255-4EE0-BF2B-5B104E8B916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</a:t>
            </a:r>
            <a:r>
              <a:rPr lang="en-US" altLang="ko-KR" sz="1400" dirty="0" smtClean="0"/>
              <a:t>2018.11.24</a:t>
            </a:r>
            <a:endParaRPr lang="en-US" altLang="ko-KR" sz="1400" dirty="0" smtClean="0"/>
          </a:p>
          <a:p>
            <a:pPr eaLnBrk="1" hangingPunct="1"/>
            <a:r>
              <a:rPr lang="en-US" altLang="ko-KR" sz="1400" dirty="0" smtClean="0"/>
              <a:t>Version : </a:t>
            </a:r>
            <a:r>
              <a:rPr lang="en-US" altLang="ko-KR" sz="1400" dirty="0" smtClean="0"/>
              <a:t>v1.2.2</a:t>
            </a:r>
            <a:endParaRPr lang="ko-KR" altLang="en-US" sz="1400" dirty="0"/>
          </a:p>
        </p:txBody>
      </p:sp>
      <p:pic>
        <p:nvPicPr>
          <p:cNvPr id="1026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게시물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31749"/>
              </p:ext>
            </p:extLst>
          </p:nvPr>
        </p:nvGraphicFramePr>
        <p:xfrm>
          <a:off x="7269163" y="1052736"/>
          <a:ext cx="1715394" cy="200336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 내용 입력후 댓글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수정가능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삭제가능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2178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3267" y="4817404"/>
            <a:ext cx="505700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9771" y="4978949"/>
            <a:ext cx="4250421" cy="54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72200" y="4951899"/>
            <a:ext cx="529874" cy="595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7204" y="458657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4463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1170" y="48078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6498949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52044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13778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434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글 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9691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8" name="직사각형 37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  <p:pic>
        <p:nvPicPr>
          <p:cNvPr id="51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0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05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1917"/>
              </p:ext>
            </p:extLst>
          </p:nvPr>
        </p:nvGraphicFramePr>
        <p:xfrm>
          <a:off x="7269163" y="830261"/>
          <a:ext cx="1767333" cy="5805489"/>
        </p:xfrm>
        <a:graphic>
          <a:graphicData uri="http://schemas.openxmlformats.org/drawingml/2006/table">
            <a:tbl>
              <a:tblPr/>
              <a:tblGrid>
                <a:gridCol w="176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32317"/>
              </p:ext>
            </p:extLst>
          </p:nvPr>
        </p:nvGraphicFramePr>
        <p:xfrm>
          <a:off x="7269163" y="1052736"/>
          <a:ext cx="1715394" cy="14994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수정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삭제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본인이 작성하지 않은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입력해야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5270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013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235896"/>
            <a:ext cx="5057005" cy="16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00506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24245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23909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470588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13991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26479" y="42430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902648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79712" y="473575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49067" y="47323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1720" y="4963886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746157" y="476398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76634" y="42695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768244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57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05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399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214"/>
              </p:ext>
            </p:extLst>
          </p:nvPr>
        </p:nvGraphicFramePr>
        <p:xfrm>
          <a:off x="7269163" y="1052736"/>
          <a:ext cx="1715394" cy="185816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변경 후 수정 완료 버튼 클릭 시 수정됨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완료와 동시에 마지막 글 작성 시간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1765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667944"/>
            <a:ext cx="5057005" cy="120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43711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717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71408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945584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122977" y="4967046"/>
            <a:ext cx="76050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2969" y="47140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9223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정보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32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032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 페이지로 이동해야 비밀번호 수정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0495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3049"/>
              </p:ext>
            </p:extLst>
          </p:nvPr>
        </p:nvGraphicFramePr>
        <p:xfrm>
          <a:off x="1912464" y="1916832"/>
          <a:ext cx="5155991" cy="275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coco1616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010-2222-1111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hihi001@naver.com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2018-10-21 21:42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3563888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112258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470452" y="538947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018822" y="520605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54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8811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 시 수정 완료 후 내 정보페이지로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2572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193"/>
              </p:ext>
            </p:extLst>
          </p:nvPr>
        </p:nvGraphicFramePr>
        <p:xfrm>
          <a:off x="1912464" y="1916832"/>
          <a:ext cx="5155991" cy="2512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3294335" y="1959962"/>
            <a:ext cx="6880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coco1666</a:t>
            </a:r>
            <a:endParaRPr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3830617" y="17774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타원 1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2" name="모서리가 둥근 직사각형 181"/>
          <p:cNvSpPr/>
          <p:nvPr/>
        </p:nvSpPr>
        <p:spPr>
          <a:xfrm>
            <a:off x="3563888" y="5112700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112258" y="492927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타원 1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4470452" y="5101444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5018822" y="49180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타원 1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이등변 삼각형 1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one1@naver.com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06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3846" y="3802329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3704" y="3806883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913846" y="4001777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13846" y="4209241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123764" y="360159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캐시 구매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1057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7651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686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94788"/>
              </p:ext>
            </p:extLst>
          </p:nvPr>
        </p:nvGraphicFramePr>
        <p:xfrm>
          <a:off x="7269163" y="1052736"/>
          <a:ext cx="1715394" cy="1558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충전금액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수단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45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81984"/>
              </p:ext>
            </p:extLst>
          </p:nvPr>
        </p:nvGraphicFramePr>
        <p:xfrm>
          <a:off x="1912464" y="1916832"/>
          <a:ext cx="5179816" cy="504056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 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2856981" y="1772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119857" y="504069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2856981" y="26192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4453" y="266103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충전금액 선택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964453" y="2907260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051720" y="2945848"/>
            <a:ext cx="704722" cy="246221"/>
            <a:chOff x="2051720" y="2945848"/>
            <a:chExt cx="704722" cy="246221"/>
          </a:xfrm>
        </p:grpSpPr>
        <p:sp>
          <p:nvSpPr>
            <p:cNvPr id="5" name="타원 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051720" y="3299485"/>
            <a:ext cx="775254" cy="246221"/>
            <a:chOff x="2051720" y="2945848"/>
            <a:chExt cx="775254" cy="246221"/>
          </a:xfrm>
        </p:grpSpPr>
        <p:sp>
          <p:nvSpPr>
            <p:cNvPr id="64" name="타원 63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105075" y="2945847"/>
            <a:ext cx="704722" cy="246221"/>
            <a:chOff x="2051720" y="2945848"/>
            <a:chExt cx="704722" cy="246221"/>
          </a:xfrm>
        </p:grpSpPr>
        <p:sp>
          <p:nvSpPr>
            <p:cNvPr id="68" name="타원 6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608572" y="2958129"/>
            <a:ext cx="775254" cy="246221"/>
            <a:chOff x="2051720" y="2945848"/>
            <a:chExt cx="775254" cy="246221"/>
          </a:xfrm>
        </p:grpSpPr>
        <p:sp>
          <p:nvSpPr>
            <p:cNvPr id="72" name="타원 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106811" y="3290566"/>
            <a:ext cx="845786" cy="246221"/>
            <a:chOff x="2051720" y="2945848"/>
            <a:chExt cx="845786" cy="246221"/>
          </a:xfrm>
        </p:grpSpPr>
        <p:sp>
          <p:nvSpPr>
            <p:cNvPr id="75" name="타원 7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32553" y="2945848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597505" y="3302848"/>
            <a:ext cx="778460" cy="246221"/>
            <a:chOff x="2051720" y="2945848"/>
            <a:chExt cx="778460" cy="246221"/>
          </a:xfrm>
        </p:grpSpPr>
        <p:sp>
          <p:nvSpPr>
            <p:cNvPr id="78" name="타원 7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32553" y="294584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26425" y="3328114"/>
            <a:ext cx="665343" cy="1915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39638" y="329726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5614614" y="3009428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64453" y="39933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간편결제</a:t>
            </a:r>
            <a:endParaRPr lang="ko-KR" altLang="en-US" sz="10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964453" y="4239573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1854647" y="38284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29281" y="4868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2126180" y="434706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신용카드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265152" y="434641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휴대폰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5879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4242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성공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248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5646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성공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완료 후 충전한 금액과 현재 보유 캐시 상태를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5311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완료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60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441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7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79481" y="2421707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아이템샵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948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948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948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cxnSp>
        <p:nvCxnSpPr>
          <p:cNvPr id="11" name="꺾인 연결선 10"/>
          <p:cNvCxnSpPr/>
          <p:nvPr/>
        </p:nvCxnSpPr>
        <p:spPr bwMode="auto">
          <a:xfrm rot="5400000">
            <a:off x="2308358" y="148026"/>
            <a:ext cx="936923" cy="36104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 구매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7964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캐시 구매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984999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8499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498499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498499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</a:p>
        </p:txBody>
      </p:sp>
      <p:cxnSp>
        <p:nvCxnSpPr>
          <p:cNvPr id="13" name="꺾인 연결선 12"/>
          <p:cNvCxnSpPr/>
          <p:nvPr/>
        </p:nvCxnSpPr>
        <p:spPr bwMode="auto">
          <a:xfrm rot="10800000" flipV="1">
            <a:off x="3361411" y="1952836"/>
            <a:ext cx="1210589" cy="7963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2579331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8015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58015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58015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수정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58015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cxnSp>
        <p:nvCxnSpPr>
          <p:cNvPr id="32" name="꺾인 연결선 31"/>
          <p:cNvCxnSpPr/>
          <p:nvPr/>
        </p:nvCxnSpPr>
        <p:spPr>
          <a:xfrm rot="5400000" flipH="1" flipV="1">
            <a:off x="5560880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6231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7940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4242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7548"/>
              </p:ext>
            </p:extLst>
          </p:nvPr>
        </p:nvGraphicFramePr>
        <p:xfrm>
          <a:off x="7269163" y="1052736"/>
          <a:ext cx="1715394" cy="1839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실패 후 결제 되지 않은 금액과 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4603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 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실패</a:t>
              </a:r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12300"/>
              </p:ext>
            </p:extLst>
          </p:nvPr>
        </p:nvGraphicFramePr>
        <p:xfrm>
          <a:off x="1912464" y="3903152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 실패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289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19100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</a:t>
            </a:r>
            <a:r>
              <a:rPr lang="ko-KR" altLang="en-US" sz="1050" b="1" dirty="0" smtClean="0">
                <a:solidFill>
                  <a:schemeClr val="accent2"/>
                </a:solidFill>
              </a:rPr>
              <a:t>실패하였습니다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pic>
        <p:nvPicPr>
          <p:cNvPr id="3076" name="Picture 4" descr="C:\Users\hwkim\Desktop\아이콘\sto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7" y="1790145"/>
            <a:ext cx="767693" cy="6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315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139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805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6052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기간으로로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상태에 마우스를 대면 지급 사유 확인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8196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8714"/>
              </p:ext>
            </p:extLst>
          </p:nvPr>
        </p:nvGraphicFramePr>
        <p:xfrm>
          <a:off x="1917228" y="2355636"/>
          <a:ext cx="5193310" cy="2888422"/>
        </p:xfrm>
        <a:graphic>
          <a:graphicData uri="http://schemas.openxmlformats.org/drawingml/2006/table">
            <a:tbl>
              <a:tblPr/>
              <a:tblGrid>
                <a:gridCol w="278508"/>
                <a:gridCol w="1008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792088"/>
                <a:gridCol w="720080"/>
                <a:gridCol w="864096"/>
                <a:gridCol w="810346"/>
              </a:tblGrid>
              <a:tr h="24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완료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517232"/>
            <a:ext cx="2118240" cy="254488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872678" y="1791218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26690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29916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5692" y="18191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621876" y="1893682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1904991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1899940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6096263" y="263885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타원 5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40059"/>
            <a:ext cx="5224108" cy="5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6542613" y="160565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97067" y="21166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8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222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980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0150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02343"/>
              </p:ext>
            </p:extLst>
          </p:nvPr>
        </p:nvGraphicFramePr>
        <p:xfrm>
          <a:off x="7269163" y="1052736"/>
          <a:ext cx="1715394" cy="162700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클릭으로 취소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마우스를 대면 회수 사유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0438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51079"/>
              </p:ext>
            </p:extLst>
          </p:nvPr>
        </p:nvGraphicFramePr>
        <p:xfrm>
          <a:off x="1899977" y="2348886"/>
          <a:ext cx="5175051" cy="3296025"/>
        </p:xfrm>
        <a:graphic>
          <a:graphicData uri="http://schemas.openxmlformats.org/drawingml/2006/table">
            <a:tbl>
              <a:tblPr/>
              <a:tblGrid>
                <a:gridCol w="367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4096"/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1080120"/>
                <a:gridCol w="1206884"/>
              </a:tblGrid>
              <a:tr h="2750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거래일시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201811240004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7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201811230014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201811210013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회수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48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84680"/>
            <a:ext cx="2118240" cy="254488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3810155" y="244475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6115208" y="2898264"/>
            <a:ext cx="612000" cy="144000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배송추</a:t>
            </a:r>
            <a:r>
              <a:rPr lang="ko-KR" altLang="en-US" sz="800" b="1" dirty="0">
                <a:solidFill>
                  <a:schemeClr val="bg1"/>
                </a:solidFill>
              </a:rPr>
              <a:t>적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40059"/>
            <a:ext cx="5224108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6601194" y="16423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84" y="2652128"/>
            <a:ext cx="1065693" cy="16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그룹 109"/>
          <p:cNvGrpSpPr/>
          <p:nvPr/>
        </p:nvGrpSpPr>
        <p:grpSpPr>
          <a:xfrm>
            <a:off x="1738050" y="213285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778810" y="2431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945284" y="27542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타원 8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810155" y="296930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타원 8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7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8369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694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16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기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375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2960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60194"/>
              </p:ext>
            </p:extLst>
          </p:nvPr>
        </p:nvGraphicFramePr>
        <p:xfrm>
          <a:off x="1891189" y="2066512"/>
          <a:ext cx="5192922" cy="1634980"/>
        </p:xfrm>
        <a:graphic>
          <a:graphicData uri="http://schemas.openxmlformats.org/drawingml/2006/table">
            <a:tbl>
              <a:tblPr/>
              <a:tblGrid>
                <a:gridCol w="1403128"/>
                <a:gridCol w="1403128"/>
                <a:gridCol w="1193333"/>
                <a:gridCol w="1193333"/>
              </a:tblGrid>
              <a:tr h="175227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81510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8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99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98762" y="2273805"/>
            <a:ext cx="1133078" cy="75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83880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8632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2878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아이템샵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6613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649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937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52445"/>
              </p:ext>
            </p:extLst>
          </p:nvPr>
        </p:nvGraphicFramePr>
        <p:xfrm>
          <a:off x="7269163" y="1052736"/>
          <a:ext cx="1715394" cy="125560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최근 본 상품이 왼쪽 사이드 바에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상품명이나 상품번호로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신제품일 경우 마크가 깜빡임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9342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80" y="6031219"/>
            <a:ext cx="2118240" cy="254488"/>
          </a:xfrm>
          <a:prstGeom prst="rect">
            <a:avLst/>
          </a:prstGeom>
        </p:spPr>
      </p:pic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아이템샵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99220"/>
              </p:ext>
            </p:extLst>
          </p:nvPr>
        </p:nvGraphicFramePr>
        <p:xfrm>
          <a:off x="2101798" y="1796503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2222199" y="1847502"/>
            <a:ext cx="1333669" cy="7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2219173" y="3311182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52532"/>
              </p:ext>
            </p:extLst>
          </p:nvPr>
        </p:nvGraphicFramePr>
        <p:xfrm>
          <a:off x="3846637" y="1794091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3964012" y="3308770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30665"/>
              </p:ext>
            </p:extLst>
          </p:nvPr>
        </p:nvGraphicFramePr>
        <p:xfrm>
          <a:off x="5581380" y="1797514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라스베이거스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" name="모서리가 둥근 직사각형 113"/>
          <p:cNvSpPr/>
          <p:nvPr/>
        </p:nvSpPr>
        <p:spPr>
          <a:xfrm>
            <a:off x="5698755" y="3312193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70749"/>
              </p:ext>
            </p:extLst>
          </p:nvPr>
        </p:nvGraphicFramePr>
        <p:xfrm>
          <a:off x="2101851" y="3620655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솔로몬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구겐하임박물관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2219226" y="5135334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75421"/>
              </p:ext>
            </p:extLst>
          </p:nvPr>
        </p:nvGraphicFramePr>
        <p:xfrm>
          <a:off x="3846690" y="3618243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상하이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" name="모서리가 둥근 직사각형 119"/>
          <p:cNvSpPr/>
          <p:nvPr/>
        </p:nvSpPr>
        <p:spPr>
          <a:xfrm>
            <a:off x="3964065" y="5132922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62512"/>
              </p:ext>
            </p:extLst>
          </p:nvPr>
        </p:nvGraphicFramePr>
        <p:xfrm>
          <a:off x="5581433" y="3621666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만리장성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5698808" y="5136345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5132" name="Picture 12" descr="https://sh-s7-live-s.legocdn.com/is/image/LEGO/21042?$leaf2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82" y="1860717"/>
            <a:ext cx="1335600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sh-s7-live-s.legocdn.com/is/image/LEGO/21047?$leaf2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55" y="1847502"/>
            <a:ext cx="1388846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sh-s7-live-s.legocdn.com/is/image/LEGO/21035?$leaf2$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3" b="9056"/>
          <a:stretch/>
        </p:blipFill>
        <p:spPr bwMode="auto">
          <a:xfrm>
            <a:off x="2165049" y="3660872"/>
            <a:ext cx="1434614" cy="8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sh-s7-live-s.legocdn.com/is/image/LEGO/21039?$leaf2$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r="9797"/>
          <a:stretch/>
        </p:blipFill>
        <p:spPr bwMode="auto">
          <a:xfrm>
            <a:off x="3940807" y="3662397"/>
            <a:ext cx="1388402" cy="8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sh-s7-live-s.legocdn.com/is/image/LEGO/21041?$leaf2$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55" y="3668116"/>
            <a:ext cx="1388845" cy="8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직사각형 84"/>
          <p:cNvSpPr/>
          <p:nvPr/>
        </p:nvSpPr>
        <p:spPr bwMode="auto">
          <a:xfrm>
            <a:off x="4642258" y="571779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105498" y="5707305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6496699" y="552552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타원 1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502713" y="56839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3165978" y="57125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34"/>
          <p:cNvGrpSpPr>
            <a:grpSpLocks/>
          </p:cNvGrpSpPr>
          <p:nvPr/>
        </p:nvGrpSpPr>
        <p:grpSpPr bwMode="auto">
          <a:xfrm>
            <a:off x="4369749" y="5713439"/>
            <a:ext cx="213395" cy="214962"/>
            <a:chOff x="2239963" y="6159500"/>
            <a:chExt cx="139700" cy="182563"/>
          </a:xfrm>
        </p:grpSpPr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6" name="직사각형 145"/>
          <p:cNvSpPr/>
          <p:nvPr/>
        </p:nvSpPr>
        <p:spPr bwMode="auto">
          <a:xfrm>
            <a:off x="3170070" y="5874377"/>
            <a:ext cx="1384603" cy="411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상품번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86546"/>
            <a:ext cx="1175273" cy="16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그룹 124"/>
          <p:cNvGrpSpPr/>
          <p:nvPr/>
        </p:nvGrpSpPr>
        <p:grpSpPr>
          <a:xfrm>
            <a:off x="1633631" y="2924528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타원 12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-3851" r="13896"/>
          <a:stretch/>
        </p:blipFill>
        <p:spPr bwMode="auto">
          <a:xfrm>
            <a:off x="2161630" y="3303567"/>
            <a:ext cx="1438033" cy="2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2299343" y="3086546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50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-3851" r="13896"/>
          <a:stretch/>
        </p:blipFill>
        <p:spPr bwMode="auto">
          <a:xfrm>
            <a:off x="3910113" y="3303567"/>
            <a:ext cx="1438033" cy="2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-3851" r="13896"/>
          <a:stretch/>
        </p:blipFill>
        <p:spPr bwMode="auto">
          <a:xfrm>
            <a:off x="5624954" y="3303567"/>
            <a:ext cx="1438033" cy="2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-3851" r="13896"/>
          <a:stretch/>
        </p:blipFill>
        <p:spPr bwMode="auto">
          <a:xfrm>
            <a:off x="5631120" y="5123405"/>
            <a:ext cx="1438033" cy="2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-3851" r="13896"/>
          <a:stretch/>
        </p:blipFill>
        <p:spPr bwMode="auto">
          <a:xfrm>
            <a:off x="3923241" y="5127719"/>
            <a:ext cx="1438033" cy="2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-3851" r="13896"/>
          <a:stretch/>
        </p:blipFill>
        <p:spPr bwMode="auto">
          <a:xfrm>
            <a:off x="2161629" y="5123404"/>
            <a:ext cx="1438033" cy="2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60" y="1847502"/>
            <a:ext cx="383702" cy="20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" name="그룹 154"/>
          <p:cNvGrpSpPr/>
          <p:nvPr/>
        </p:nvGrpSpPr>
        <p:grpSpPr>
          <a:xfrm>
            <a:off x="3089946" y="164380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992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840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522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43330"/>
              </p:ext>
            </p:extLst>
          </p:nvPr>
        </p:nvGraphicFramePr>
        <p:xfrm>
          <a:off x="7269163" y="1052736"/>
          <a:ext cx="1715394" cy="20800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구매하려는 아이템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수량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 검색을 통해 입력 받음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상세주소는 사용자가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204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69715"/>
              </p:ext>
            </p:extLst>
          </p:nvPr>
        </p:nvGraphicFramePr>
        <p:xfrm>
          <a:off x="1891189" y="2066512"/>
          <a:ext cx="5175049" cy="1604635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  <a:gridCol w="905481"/>
                <a:gridCol w="905481"/>
              </a:tblGrid>
              <a:tr h="195119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소계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1708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155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26754" y="2317175"/>
            <a:ext cx="1008112" cy="6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5480064" y="2568966"/>
            <a:ext cx="54474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34"/>
          <p:cNvGrpSpPr>
            <a:grpSpLocks/>
          </p:cNvGrpSpPr>
          <p:nvPr/>
        </p:nvGrpSpPr>
        <p:grpSpPr bwMode="auto">
          <a:xfrm>
            <a:off x="5809385" y="2568966"/>
            <a:ext cx="213395" cy="214962"/>
            <a:chOff x="2239963" y="6159500"/>
            <a:chExt cx="139700" cy="182563"/>
          </a:xfrm>
        </p:grpSpPr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3909544" y="5993513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아이템 구매하기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875290" y="2337804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7277"/>
              </p:ext>
            </p:extLst>
          </p:nvPr>
        </p:nvGraphicFramePr>
        <p:xfrm>
          <a:off x="1936289" y="4010792"/>
          <a:ext cx="5155991" cy="1900592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8" name="그룹 167"/>
          <p:cNvGrpSpPr/>
          <p:nvPr/>
        </p:nvGrpSpPr>
        <p:grpSpPr>
          <a:xfrm>
            <a:off x="2986104" y="4039929"/>
            <a:ext cx="1020514" cy="215444"/>
            <a:chOff x="2051720" y="2945848"/>
            <a:chExt cx="1020514" cy="215444"/>
          </a:xfrm>
        </p:grpSpPr>
        <p:sp>
          <p:nvSpPr>
            <p:cNvPr id="169" name="타원 168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32553" y="2945848"/>
              <a:ext cx="9396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회원정보와 동일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328180" y="4039928"/>
            <a:ext cx="675868" cy="215444"/>
            <a:chOff x="2051720" y="2945848"/>
            <a:chExt cx="675868" cy="215444"/>
          </a:xfrm>
        </p:grpSpPr>
        <p:sp>
          <p:nvSpPr>
            <p:cNvPr id="172" name="타원 1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32553" y="294584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4328180" y="4092694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965379" y="4367905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2960171" y="4670467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01044425555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542102" y="4979217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4211960" y="4983771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542102" y="5178665"/>
            <a:ext cx="332245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542102" y="5386129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961902" y="5653628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배송전</a:t>
            </a:r>
            <a:r>
              <a:rPr lang="ko-KR" altLang="en-US" sz="800" dirty="0" smtClean="0">
                <a:solidFill>
                  <a:schemeClr val="tx1"/>
                </a:solidFill>
              </a:rPr>
              <a:t> 연락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부탁드립니다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038177" y="57905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타원 1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8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9" name="이등변 삼각형 1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890277" y="38577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52020" y="47784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7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8826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6251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8234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476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구매내역 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086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53116"/>
              </p:ext>
            </p:extLst>
          </p:nvPr>
        </p:nvGraphicFramePr>
        <p:xfrm>
          <a:off x="2889957" y="3212976"/>
          <a:ext cx="3364087" cy="1221472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</a:tblGrid>
              <a:tr h="122147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3131840" y="3267536"/>
            <a:ext cx="1661689" cy="110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모서리가 둥근 직사각형 131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완료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0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972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50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6553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6104"/>
              </p:ext>
            </p:extLst>
          </p:nvPr>
        </p:nvGraphicFramePr>
        <p:xfrm>
          <a:off x="7269163" y="1052736"/>
          <a:ext cx="1715394" cy="195218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587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패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하였습니다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잔액이 부족합니다</a:t>
            </a:r>
            <a:r>
              <a:rPr lang="en-US" altLang="ko-KR" sz="1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캐시를 충전해 주세요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충전하기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6" name="Picture 2" descr="C:\Users\hwkim\Desktop\아이콘\cry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86104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953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176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63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113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성공 후 홈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979712" y="2348880"/>
            <a:ext cx="3744416" cy="2376264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88117" y="25137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91094" y="30992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12611" y="2778268"/>
            <a:ext cx="2278619" cy="1517488"/>
            <a:chOff x="2699792" y="2852936"/>
            <a:chExt cx="2278619" cy="1517488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3009422" y="4105689"/>
              <a:ext cx="1659358" cy="264735"/>
              <a:chOff x="3019378" y="4105689"/>
              <a:chExt cx="1659358" cy="26473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027489" y="4109908"/>
                <a:ext cx="651247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로그인</a:t>
                </a:r>
                <a:endParaRPr lang="ko-KR" altLang="en-US" sz="900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019378" y="4105689"/>
                <a:ext cx="740776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회원가입</a:t>
                </a:r>
                <a:endParaRPr lang="ko-KR" altLang="en-US" sz="9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531122" y="3775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54598" y="37631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3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89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317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입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55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92285"/>
              </p:ext>
            </p:extLst>
          </p:nvPr>
        </p:nvGraphicFramePr>
        <p:xfrm>
          <a:off x="7269163" y="1052736"/>
          <a:ext cx="1715394" cy="218902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중복 여부 알려줌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완료되면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영문대소문자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특수문자 모두 포함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2031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69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78896"/>
              </p:ext>
            </p:extLst>
          </p:nvPr>
        </p:nvGraphicFramePr>
        <p:xfrm>
          <a:off x="1912464" y="1916832"/>
          <a:ext cx="5155991" cy="2818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907704" y="1182086"/>
            <a:ext cx="5184576" cy="362401"/>
            <a:chOff x="-2425694" y="-341749"/>
            <a:chExt cx="5356084" cy="362401"/>
          </a:xfrm>
          <a:solidFill>
            <a:srgbClr val="D67484"/>
          </a:solidFill>
        </p:grpSpPr>
        <p:sp>
          <p:nvSpPr>
            <p:cNvPr id="84" name="직사각형 83"/>
            <p:cNvSpPr/>
            <p:nvPr/>
          </p:nvSpPr>
          <p:spPr bwMode="auto">
            <a:xfrm>
              <a:off x="-2425694" y="-341749"/>
              <a:ext cx="5356084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1962986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35896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768837" y="17459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타원 1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220455" y="1478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타원 1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184266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497359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5045729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2566938" y="20709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타원 1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913846" y="4108305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583704" y="4112859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3846" y="4307753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13846" y="4515217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123764" y="39075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22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567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6398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4044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사용자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9904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12257" y="65183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15815" y="1268760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629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630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판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99854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34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632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20169" y="9528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57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8986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41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2907"/>
              </p:ext>
            </p:extLst>
          </p:nvPr>
        </p:nvGraphicFramePr>
        <p:xfrm>
          <a:off x="7269163" y="1052736"/>
          <a:ext cx="1715394" cy="17582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20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smtClean="0">
                <a:solidFill>
                  <a:schemeClr val="tx1"/>
                </a:solidFill>
                <a:latin typeface="+mn-ea"/>
                <a:ea typeface="+mn-ea"/>
              </a:rPr>
              <a:t>게시물 등록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43" name="직사각형 42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2666</Words>
  <Application>Microsoft Office PowerPoint</Application>
  <PresentationFormat>화면 슬라이드 쇼(4:3)</PresentationFormat>
  <Paragraphs>1041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92</cp:revision>
  <dcterms:created xsi:type="dcterms:W3CDTF">2018-09-20T00:19:56Z</dcterms:created>
  <dcterms:modified xsi:type="dcterms:W3CDTF">2018-11-24T08:28:16Z</dcterms:modified>
</cp:coreProperties>
</file>