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CFF"/>
    <a:srgbClr val="E9FBFD"/>
    <a:srgbClr val="CCECFF"/>
    <a:srgbClr val="E3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3385"/>
        <p:guide pos="19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3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3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3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12" cy="685800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74432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3860800"/>
            <a:ext cx="9144000" cy="29972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25918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2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8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93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5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4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F163-0EA9-469E-BA06-385A3C7D4104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5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control" Target="../activeX/activeX2.xml"/><Relationship Id="rId7" Type="http://schemas.openxmlformats.org/officeDocument/2006/relationships/image" Target="../media/image7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.xml"/><Relationship Id="rId7" Type="http://schemas.openxmlformats.org/officeDocument/2006/relationships/image" Target="../media/image8.wmf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347237" y="2401890"/>
            <a:ext cx="8212054" cy="3175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80466" y="1843088"/>
            <a:ext cx="6084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400" dirty="0" smtClean="0"/>
              <a:t>관리자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화면정의서</a:t>
            </a:r>
            <a:endParaRPr lang="ko-KR" alt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7373" y="1090615"/>
            <a:ext cx="6651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3200" dirty="0" smtClean="0"/>
              <a:t>인턴 실습</a:t>
            </a:r>
            <a:endParaRPr lang="ko-KR" altLang="en-US" sz="32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939122" y="3844925"/>
            <a:ext cx="262603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400" dirty="0" smtClean="0"/>
              <a:t>작성자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김희원</a:t>
            </a:r>
            <a:endParaRPr lang="ko-KR" altLang="en-US" sz="1400" dirty="0"/>
          </a:p>
          <a:p>
            <a:pPr eaLnBrk="1" hangingPunct="1"/>
            <a:r>
              <a:rPr lang="en-US" altLang="ko-KR" sz="1400" dirty="0" smtClean="0"/>
              <a:t>Last Updated </a:t>
            </a:r>
            <a:r>
              <a:rPr lang="en-US" altLang="ko-KR" sz="1400" smtClean="0"/>
              <a:t>: </a:t>
            </a:r>
            <a:r>
              <a:rPr lang="en-US" altLang="ko-KR" sz="1400" smtClean="0"/>
              <a:t>2018.10.22</a:t>
            </a:r>
            <a:endParaRPr lang="en-US" altLang="ko-KR" sz="1400" dirty="0" smtClean="0"/>
          </a:p>
          <a:p>
            <a:pPr eaLnBrk="1" hangingPunct="1"/>
            <a:r>
              <a:rPr lang="en-US" altLang="ko-KR" sz="1400" dirty="0" smtClean="0"/>
              <a:t>Version : v1</a:t>
            </a:r>
            <a:endParaRPr lang="ko-KR" altLang="en-US" sz="1400" dirty="0"/>
          </a:p>
        </p:txBody>
      </p:sp>
      <p:pic>
        <p:nvPicPr>
          <p:cNvPr id="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37" y="6093296"/>
            <a:ext cx="1455012" cy="42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8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3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97389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관리자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1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43434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2661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자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6724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43571"/>
              </p:ext>
            </p:extLst>
          </p:nvPr>
        </p:nvGraphicFramePr>
        <p:xfrm>
          <a:off x="7269163" y="1052736"/>
          <a:ext cx="1715394" cy="199868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와 해당 관리자에게만 메뉴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그 이외의 관리자에게는 비활성화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등록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권한유형에 따라 관리자 목록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마스킹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처리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0520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981097" y="126446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관리자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97566"/>
              </p:ext>
            </p:extLst>
          </p:nvPr>
        </p:nvGraphicFramePr>
        <p:xfrm>
          <a:off x="1809967" y="2686856"/>
          <a:ext cx="5317140" cy="3118408"/>
        </p:xfrm>
        <a:graphic>
          <a:graphicData uri="http://schemas.openxmlformats.org/drawingml/2006/table">
            <a:tbl>
              <a:tblPr/>
              <a:tblGrid>
                <a:gridCol w="410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78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9772"/>
                <a:gridCol w="501666"/>
                <a:gridCol w="1282326"/>
                <a:gridCol w="754907"/>
              </a:tblGrid>
              <a:tr h="28803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 유형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Master1990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Master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2017-02-08 11:14:42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Heeee114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관리자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2017-02-09 11:15:42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GeeGee456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회원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2017-02-10 10:14:42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6534959" y="2996952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</a:t>
            </a:r>
            <a:r>
              <a:rPr lang="ko-KR" altLang="en-US" sz="800" dirty="0"/>
              <a:t>정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534959" y="3202545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534959" y="3412153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</a:t>
            </a:r>
            <a:r>
              <a:rPr lang="ko-KR" altLang="en-US" sz="800" dirty="0"/>
              <a:t>정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1815167" y="1502056"/>
            <a:ext cx="5327093" cy="702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012850" y="189371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권한유형</a:t>
            </a:r>
            <a:endParaRPr lang="ko-KR" altLang="en-US" sz="800" dirty="0"/>
          </a:p>
        </p:txBody>
      </p:sp>
      <p:sp>
        <p:nvSpPr>
          <p:cNvPr id="134" name="직사각형 133"/>
          <p:cNvSpPr/>
          <p:nvPr/>
        </p:nvSpPr>
        <p:spPr bwMode="auto">
          <a:xfrm>
            <a:off x="5378769" y="1599913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2880619" y="1936267"/>
            <a:ext cx="1367185" cy="1668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34"/>
          <p:cNvGrpSpPr>
            <a:grpSpLocks/>
          </p:cNvGrpSpPr>
          <p:nvPr/>
        </p:nvGrpSpPr>
        <p:grpSpPr bwMode="auto">
          <a:xfrm>
            <a:off x="4067661" y="1912212"/>
            <a:ext cx="213395" cy="214962"/>
            <a:chOff x="2239963" y="6159500"/>
            <a:chExt cx="139700" cy="182563"/>
          </a:xfrm>
        </p:grpSpPr>
        <p:sp>
          <p:nvSpPr>
            <p:cNvPr id="119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4" name="직사각형 143"/>
          <p:cNvSpPr/>
          <p:nvPr/>
        </p:nvSpPr>
        <p:spPr>
          <a:xfrm>
            <a:off x="1809620" y="2269002"/>
            <a:ext cx="5327093" cy="270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직사각형 142"/>
          <p:cNvSpPr/>
          <p:nvPr/>
        </p:nvSpPr>
        <p:spPr bwMode="auto">
          <a:xfrm>
            <a:off x="2880619" y="2109552"/>
            <a:ext cx="1368667" cy="7394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</a:t>
            </a: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Master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관리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관리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844425" y="272300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35" name="모서리가 둥근 직사각형 134"/>
          <p:cNvSpPr/>
          <p:nvPr/>
        </p:nvSpPr>
        <p:spPr>
          <a:xfrm>
            <a:off x="6516216" y="2312263"/>
            <a:ext cx="459964" cy="18443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145" name="직사각형 144"/>
          <p:cNvSpPr/>
          <p:nvPr/>
        </p:nvSpPr>
        <p:spPr bwMode="auto">
          <a:xfrm>
            <a:off x="2883428" y="1599913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012850" y="156510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관리자아이디</a:t>
            </a:r>
            <a:endParaRPr lang="ko-KR" altLang="en-US" sz="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641199" y="156510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명</a:t>
            </a:r>
            <a:endParaRPr lang="ko-KR" altLang="en-US" sz="8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6768244" y="2060848"/>
            <a:ext cx="252028" cy="288032"/>
            <a:chOff x="1210666" y="1988840"/>
            <a:chExt cx="1008110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타원 136"/>
            <p:cNvSpPr/>
            <p:nvPr/>
          </p:nvSpPr>
          <p:spPr>
            <a:xfrm>
              <a:off x="1210666" y="1988840"/>
              <a:ext cx="1008110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38" name="이등변 삼각형 1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249472" y="5716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839696" y="2496702"/>
            <a:ext cx="252028" cy="288032"/>
            <a:chOff x="1210666" y="1988840"/>
            <a:chExt cx="1008110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타원 73"/>
            <p:cNvSpPr/>
            <p:nvPr/>
          </p:nvSpPr>
          <p:spPr>
            <a:xfrm>
              <a:off x="1210666" y="1988840"/>
              <a:ext cx="1008110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5" name="이등변 삼각형 7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898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5656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등록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8066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47409"/>
              </p:ext>
            </p:extLst>
          </p:nvPr>
        </p:nvGraphicFramePr>
        <p:xfrm>
          <a:off x="7269163" y="1052736"/>
          <a:ext cx="1715394" cy="14145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등록되며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176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8874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등록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476809"/>
              </p:ext>
            </p:extLst>
          </p:nvPr>
        </p:nvGraphicFramePr>
        <p:xfrm>
          <a:off x="1912464" y="1926033"/>
          <a:ext cx="5155991" cy="1530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권한 유형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28184" y="1972187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220453" y="1487931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 bwMode="auto">
          <a:xfrm>
            <a:off x="3327805" y="323647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 select =====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4"/>
          <p:cNvGrpSpPr>
            <a:grpSpLocks/>
          </p:cNvGrpSpPr>
          <p:nvPr/>
        </p:nvGrpSpPr>
        <p:grpSpPr bwMode="auto">
          <a:xfrm>
            <a:off x="4554513" y="3212422"/>
            <a:ext cx="193995" cy="214963"/>
            <a:chOff x="2239963" y="6159500"/>
            <a:chExt cx="139700" cy="182563"/>
          </a:xfrm>
        </p:grpSpPr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관리자 등록</a:t>
            </a:r>
            <a:endParaRPr lang="ko-KR" altLang="en-US" sz="9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4492032" y="5137883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5168831" y="496542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 bwMode="auto">
          <a:xfrm>
            <a:off x="3325734" y="198884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325734" y="230232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322925" y="260698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323789" y="2908318"/>
            <a:ext cx="1408853" cy="1739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0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7072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8195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정보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4990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42076"/>
              </p:ext>
            </p:extLst>
          </p:nvPr>
        </p:nvGraphicFramePr>
        <p:xfrm>
          <a:off x="7269163" y="1052736"/>
          <a:ext cx="1715394" cy="124277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정보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아이디는 수정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02060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정보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5" name="모서리가 둥근 직사각형 74"/>
          <p:cNvSpPr/>
          <p:nvPr/>
        </p:nvSpPr>
        <p:spPr>
          <a:xfrm>
            <a:off x="4492032" y="5112944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168831" y="49404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8105"/>
              </p:ext>
            </p:extLst>
          </p:nvPr>
        </p:nvGraphicFramePr>
        <p:xfrm>
          <a:off x="1912464" y="1927878"/>
          <a:ext cx="5155991" cy="1530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Admin1995</a:t>
                      </a: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권한 유형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3270879" y="322375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회원 관리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34"/>
          <p:cNvGrpSpPr>
            <a:grpSpLocks/>
          </p:cNvGrpSpPr>
          <p:nvPr/>
        </p:nvGrpSpPr>
        <p:grpSpPr bwMode="auto">
          <a:xfrm>
            <a:off x="4469049" y="3203243"/>
            <a:ext cx="213395" cy="214962"/>
            <a:chOff x="2239963" y="6159500"/>
            <a:chExt cx="139700" cy="182563"/>
          </a:xfrm>
        </p:grpSpPr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3961068" y="17982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타원 9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99" name="Title 1"/>
          <p:cNvSpPr txBox="1">
            <a:spLocks/>
          </p:cNvSpPr>
          <p:nvPr/>
        </p:nvSpPr>
        <p:spPr bwMode="auto">
          <a:xfrm>
            <a:off x="5230068" y="602408"/>
            <a:ext cx="3818682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정보 수정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김일</a:t>
            </a:r>
            <a:r>
              <a:rPr lang="ko-KR" altLang="en-US" sz="800" dirty="0" err="1">
                <a:solidFill>
                  <a:schemeClr val="tx1"/>
                </a:solidFill>
              </a:rPr>
              <a:t>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96136" y="17013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275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4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4481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 </a:t>
            </a: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78169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707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9684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38550"/>
              </p:ext>
            </p:extLst>
          </p:nvPr>
        </p:nvGraphicFramePr>
        <p:xfrm>
          <a:off x="7269163" y="1052736"/>
          <a:ext cx="1715394" cy="154591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와 해당 관리자에게만 메뉴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회원 정보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 가입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전화번호는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마스킹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처리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6233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949149" y="150940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회</a:t>
            </a:r>
            <a:r>
              <a:rPr lang="ko-KR" altLang="en-US" sz="1000" b="1" dirty="0"/>
              <a:t>원</a:t>
            </a:r>
            <a:r>
              <a:rPr lang="ko-KR" altLang="en-US" sz="1000" b="1" dirty="0" smtClean="0"/>
              <a:t>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533175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aphicFrame>
        <p:nvGraphicFramePr>
          <p:cNvPr id="41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99648"/>
              </p:ext>
            </p:extLst>
          </p:nvPr>
        </p:nvGraphicFramePr>
        <p:xfrm>
          <a:off x="1809967" y="2685419"/>
          <a:ext cx="5368785" cy="2527352"/>
        </p:xfrm>
        <a:graphic>
          <a:graphicData uri="http://schemas.openxmlformats.org/drawingml/2006/table">
            <a:tbl>
              <a:tblPr/>
              <a:tblGrid>
                <a:gridCol w="3164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90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2456"/>
                <a:gridCol w="1108043"/>
                <a:gridCol w="1049793"/>
                <a:gridCol w="720080"/>
                <a:gridCol w="692863"/>
              </a:tblGrid>
              <a:tr h="28803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등급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자세히보기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Coolman110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010-22**-*212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2018-10-15 12:20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/>
                        <a:t>Vip</a:t>
                      </a:r>
                      <a:r>
                        <a:rPr lang="ko-KR" altLang="en-US" sz="800" dirty="0" smtClean="0"/>
                        <a:t>회원</a:t>
                      </a:r>
                      <a:endParaRPr lang="ko-KR" altLang="en-US" sz="800" dirty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>
          <a:xfrm>
            <a:off x="6581567" y="2990232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보기</a:t>
            </a:r>
            <a:endParaRPr lang="ko-KR" altLang="en-US" sz="8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581567" y="3195825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보기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581567" y="3405433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보기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6914901" y="528746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3" name="이등변 삼각형 6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15167" y="1556792"/>
            <a:ext cx="5327093" cy="540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6876256" y="246939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51027" y="172183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아이디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 bwMode="auto">
          <a:xfrm>
            <a:off x="3014292" y="1756344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220072" y="1750277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9" name="그룹 208"/>
          <p:cNvGrpSpPr/>
          <p:nvPr/>
        </p:nvGrpSpPr>
        <p:grpSpPr>
          <a:xfrm>
            <a:off x="4461402" y="24962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0" name="타원 20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211" name="이등변 삼각형 21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12" name="직사각형 211"/>
          <p:cNvSpPr/>
          <p:nvPr/>
        </p:nvSpPr>
        <p:spPr>
          <a:xfrm>
            <a:off x="1826246" y="2150122"/>
            <a:ext cx="5327093" cy="270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6516216" y="2193383"/>
            <a:ext cx="459964" cy="18443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grpSp>
        <p:nvGrpSpPr>
          <p:cNvPr id="214" name="그룹 213"/>
          <p:cNvGrpSpPr/>
          <p:nvPr/>
        </p:nvGrpSpPr>
        <p:grpSpPr>
          <a:xfrm>
            <a:off x="6768244" y="1941968"/>
            <a:ext cx="252028" cy="288032"/>
            <a:chOff x="1210666" y="1988840"/>
            <a:chExt cx="1008110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5" name="타원 214"/>
            <p:cNvSpPr/>
            <p:nvPr/>
          </p:nvSpPr>
          <p:spPr>
            <a:xfrm>
              <a:off x="1210666" y="1988840"/>
              <a:ext cx="1008110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216" name="이등변 삼각형 21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4716016" y="172790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이름</a:t>
            </a:r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4440810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40810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40810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3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2200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18082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원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등록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2179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25905"/>
              </p:ext>
            </p:extLst>
          </p:nvPr>
        </p:nvGraphicFramePr>
        <p:xfrm>
          <a:off x="7269163" y="1052736"/>
          <a:ext cx="1715394" cy="164916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회원 등록되며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관리자가 회원 등록하면 등급은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VIP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등급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사용자페이지에서 등록하면 등급은 일반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취소버튼 클릭 시 회원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등록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28184" y="1972187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220455" y="148793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</a:t>
            </a:r>
            <a:r>
              <a:rPr lang="ko-KR" altLang="en-US" sz="900" dirty="0"/>
              <a:t>원</a:t>
            </a:r>
            <a:r>
              <a:rPr lang="ko-KR" altLang="en-US" sz="900" dirty="0" smtClean="0"/>
              <a:t> 등록</a:t>
            </a:r>
            <a:endParaRPr lang="ko-KR" altLang="en-US" sz="9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4492032" y="5129570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5132331" y="494435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35019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17209"/>
              </p:ext>
            </p:extLst>
          </p:nvPr>
        </p:nvGraphicFramePr>
        <p:xfrm>
          <a:off x="1912464" y="1926033"/>
          <a:ext cx="5155991" cy="2448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" name="모서리가 둥근 직사각형 77"/>
          <p:cNvSpPr/>
          <p:nvPr/>
        </p:nvSpPr>
        <p:spPr>
          <a:xfrm>
            <a:off x="3297555" y="3806891"/>
            <a:ext cx="722517" cy="216000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065507" y="3806891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3304352" y="4137205"/>
            <a:ext cx="316246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VIP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3" name="그룹 34"/>
          <p:cNvGrpSpPr>
            <a:grpSpLocks/>
          </p:cNvGrpSpPr>
          <p:nvPr/>
        </p:nvGrpSpPr>
        <p:grpSpPr bwMode="auto">
          <a:xfrm>
            <a:off x="3595013" y="4124264"/>
            <a:ext cx="213395" cy="214962"/>
            <a:chOff x="2239963" y="6159500"/>
            <a:chExt cx="139700" cy="182563"/>
          </a:xfrm>
        </p:grpSpPr>
        <p:sp>
          <p:nvSpPr>
            <p:cNvPr id="144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9" name="모서리가 둥근 직사각형 158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294200" y="196246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5" name="직선 연결선 164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모서리가 둥근 직사각형 165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7" name="직선 연결선 166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모서리가 둥근 직사각형 167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9" name="그룹 168"/>
          <p:cNvGrpSpPr/>
          <p:nvPr/>
        </p:nvGrpSpPr>
        <p:grpSpPr>
          <a:xfrm>
            <a:off x="3707821" y="40458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타원 1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71" name="이등변 삼각형 1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3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9328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751397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8202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86304"/>
              </p:ext>
            </p:extLst>
          </p:nvPr>
        </p:nvGraphicFramePr>
        <p:xfrm>
          <a:off x="7269163" y="1052736"/>
          <a:ext cx="1715394" cy="79572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정보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정보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수정하기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5" name="모서리가 둥근 직사각형 74"/>
          <p:cNvSpPr/>
          <p:nvPr/>
        </p:nvSpPr>
        <p:spPr>
          <a:xfrm>
            <a:off x="4492032" y="5129570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168831" y="49404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2783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6255"/>
              </p:ext>
            </p:extLst>
          </p:nvPr>
        </p:nvGraphicFramePr>
        <p:xfrm>
          <a:off x="1912464" y="1935072"/>
          <a:ext cx="5155991" cy="2448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Admin1995</a:t>
                      </a: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김신입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010-2222-8523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hello0258@naver.com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2018.9.9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VIP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1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4770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8896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69029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11563"/>
              </p:ext>
            </p:extLst>
          </p:nvPr>
        </p:nvGraphicFramePr>
        <p:xfrm>
          <a:off x="7269163" y="1052736"/>
          <a:ext cx="1715394" cy="171763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수정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수정된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492032" y="5129570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grpSp>
        <p:nvGrpSpPr>
          <p:cNvPr id="87" name="그룹 86"/>
          <p:cNvGrpSpPr/>
          <p:nvPr/>
        </p:nvGrpSpPr>
        <p:grpSpPr>
          <a:xfrm>
            <a:off x="2849947" y="105060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타원 8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9" name="이등변 삼각형 8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6270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3297555" y="3813972"/>
            <a:ext cx="722517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065507" y="3813972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graphicFrame>
        <p:nvGraphicFramePr>
          <p:cNvPr id="135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25987"/>
              </p:ext>
            </p:extLst>
          </p:nvPr>
        </p:nvGraphicFramePr>
        <p:xfrm>
          <a:off x="1912464" y="1926033"/>
          <a:ext cx="5155991" cy="2448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Admin1995</a:t>
                      </a: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6" name="직사각형 135"/>
          <p:cNvSpPr/>
          <p:nvPr/>
        </p:nvSpPr>
        <p:spPr bwMode="auto">
          <a:xfrm>
            <a:off x="3304352" y="4121891"/>
            <a:ext cx="316246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VIP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7" name="그룹 34"/>
          <p:cNvGrpSpPr>
            <a:grpSpLocks/>
          </p:cNvGrpSpPr>
          <p:nvPr/>
        </p:nvGrpSpPr>
        <p:grpSpPr bwMode="auto">
          <a:xfrm>
            <a:off x="3595013" y="4108950"/>
            <a:ext cx="213395" cy="214962"/>
            <a:chOff x="2239963" y="6159500"/>
            <a:chExt cx="139700" cy="182563"/>
          </a:xfrm>
        </p:grpSpPr>
        <p:sp>
          <p:nvSpPr>
            <p:cNvPr id="138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3" name="모서리가 둥근 직사각형 152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김신</a:t>
            </a:r>
            <a:r>
              <a:rPr lang="ko-KR" altLang="en-US" sz="800" dirty="0" err="1">
                <a:solidFill>
                  <a:schemeClr val="tx1"/>
                </a:solidFill>
              </a:rPr>
              <a:t>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3308877" y="3185195"/>
            <a:ext cx="2627921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01045647891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helloww@naver.com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168831" y="49404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3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89920" y="1124744"/>
            <a:ext cx="1583901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00.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87794" y="2421707"/>
            <a:ext cx="1583901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01.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권한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7379030" y="2420888"/>
            <a:ext cx="1583901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03.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789920" y="2420888"/>
            <a:ext cx="1583901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02.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87794" y="2773434"/>
            <a:ext cx="1583901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87794" y="3133474"/>
            <a:ext cx="1583901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87794" y="3493514"/>
            <a:ext cx="1583901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cxnSp>
        <p:nvCxnSpPr>
          <p:cNvPr id="11" name="꺾인 연결선 10"/>
          <p:cNvCxnSpPr>
            <a:stCxn id="2" idx="2"/>
            <a:endCxn id="4" idx="0"/>
          </p:cNvCxnSpPr>
          <p:nvPr/>
        </p:nvCxnSpPr>
        <p:spPr bwMode="auto">
          <a:xfrm rot="5400000">
            <a:off x="2312347" y="152182"/>
            <a:ext cx="936923" cy="360212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꺾인 연결선 12"/>
          <p:cNvCxnSpPr/>
          <p:nvPr/>
        </p:nvCxnSpPr>
        <p:spPr bwMode="auto">
          <a:xfrm rot="16200000" flipH="1">
            <a:off x="4183719" y="2022733"/>
            <a:ext cx="796307" cy="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꺾인 연결선 14"/>
          <p:cNvCxnSpPr>
            <a:stCxn id="2" idx="2"/>
            <a:endCxn id="6" idx="0"/>
          </p:cNvCxnSpPr>
          <p:nvPr/>
        </p:nvCxnSpPr>
        <p:spPr bwMode="auto">
          <a:xfrm rot="16200000" flipH="1">
            <a:off x="5908374" y="158281"/>
            <a:ext cx="936104" cy="35891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23472" y="226269"/>
            <a:ext cx="60846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 dirty="0" smtClean="0"/>
              <a:t>메뉴 구조도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3790604" y="2781747"/>
            <a:ext cx="15796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3790604" y="3141787"/>
            <a:ext cx="15796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790604" y="3501827"/>
            <a:ext cx="157966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379031" y="2781747"/>
            <a:ext cx="1583901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7379031" y="3141787"/>
            <a:ext cx="1583901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7379031" y="3501827"/>
            <a:ext cx="1583901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Line 2"/>
          <p:cNvSpPr>
            <a:spLocks noChangeShapeType="1"/>
          </p:cNvSpPr>
          <p:nvPr/>
        </p:nvSpPr>
        <p:spPr bwMode="auto">
          <a:xfrm flipV="1">
            <a:off x="252000" y="692696"/>
            <a:ext cx="8640000" cy="3175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5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7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1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6795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3428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84748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53922"/>
              </p:ext>
            </p:extLst>
          </p:nvPr>
        </p:nvGraphicFramePr>
        <p:xfrm>
          <a:off x="7269163" y="1052736"/>
          <a:ext cx="1715394" cy="147379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비밀번호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로그인 유효성 체크 후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1979090" y="2360597"/>
            <a:ext cx="3744416" cy="23762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887495" y="252543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타원 3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7" name="이등변 삼각형 3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890472" y="311099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타원 3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711989" y="2789985"/>
            <a:ext cx="2278619" cy="1517488"/>
            <a:chOff x="2699792" y="2852936"/>
            <a:chExt cx="2278619" cy="1517488"/>
          </a:xfrm>
        </p:grpSpPr>
        <p:grpSp>
          <p:nvGrpSpPr>
            <p:cNvPr id="42" name="그룹 41"/>
            <p:cNvGrpSpPr/>
            <p:nvPr/>
          </p:nvGrpSpPr>
          <p:grpSpPr>
            <a:xfrm>
              <a:off x="2699792" y="2852936"/>
              <a:ext cx="2278619" cy="871380"/>
              <a:chOff x="2699792" y="2852936"/>
              <a:chExt cx="2278619" cy="871380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793681" y="2852936"/>
                <a:ext cx="2176028" cy="295316"/>
                <a:chOff x="216149" y="4437112"/>
                <a:chExt cx="2176028" cy="295316"/>
              </a:xfrm>
            </p:grpSpPr>
            <p:pic>
              <p:nvPicPr>
                <p:cNvPr id="57" name="그림 56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58" name="TextBox 57"/>
                <p:cNvSpPr txBox="1"/>
                <p:nvPr userDrawn="1"/>
              </p:nvSpPr>
              <p:spPr>
                <a:xfrm>
                  <a:off x="216149" y="4477048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2699792" y="3429000"/>
                <a:ext cx="2278619" cy="295316"/>
                <a:chOff x="113558" y="4437112"/>
                <a:chExt cx="2278619" cy="295316"/>
              </a:xfrm>
            </p:grpSpPr>
            <p:pic>
              <p:nvPicPr>
                <p:cNvPr id="53" name="그림 52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54" name="TextBox 53"/>
                <p:cNvSpPr txBox="1"/>
                <p:nvPr userDrawn="1"/>
              </p:nvSpPr>
              <p:spPr>
                <a:xfrm>
                  <a:off x="113558" y="4477048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비밀번호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43" name="모서리가 둥근 직사각형 42"/>
            <p:cNvSpPr/>
            <p:nvPr/>
          </p:nvSpPr>
          <p:spPr>
            <a:xfrm>
              <a:off x="3511433" y="4109908"/>
              <a:ext cx="651247" cy="26051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로그인</a:t>
              </a:r>
              <a:endParaRPr lang="ko-KR" altLang="en-US" sz="9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997296" y="38139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타원 5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1" name="이등변 삼각형 6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6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12" y="1535968"/>
            <a:ext cx="2784216" cy="8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3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7025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4391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3663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20822"/>
              </p:ext>
            </p:extLst>
          </p:nvPr>
        </p:nvGraphicFramePr>
        <p:xfrm>
          <a:off x="7269163" y="1052736"/>
          <a:ext cx="1715394" cy="95485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관리자 이름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 버튼 클릭 시 로그인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상위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개의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목록 보임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최신 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07430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809968" y="1177787"/>
            <a:ext cx="5360554" cy="2126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로고</a:t>
            </a:r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0" name="TextBox 64"/>
          <p:cNvSpPr txBox="1">
            <a:spLocks noChangeArrowheads="1"/>
          </p:cNvSpPr>
          <p:nvPr/>
        </p:nvSpPr>
        <p:spPr bwMode="auto">
          <a:xfrm>
            <a:off x="1810244" y="3553627"/>
            <a:ext cx="2360613" cy="23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defTabSz="911225"/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최근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+mn-ea"/>
              </a:rPr>
              <a:t>게시글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Top 10</a:t>
            </a:r>
            <a:endParaRPr kumimoji="0" lang="en-US" altLang="ko-KR" sz="10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620124"/>
              </p:ext>
            </p:extLst>
          </p:nvPr>
        </p:nvGraphicFramePr>
        <p:xfrm>
          <a:off x="1809967" y="3814440"/>
          <a:ext cx="5354318" cy="2326248"/>
        </p:xfrm>
        <a:graphic>
          <a:graphicData uri="http://schemas.openxmlformats.org/drawingml/2006/table">
            <a:tbl>
              <a:tblPr/>
              <a:tblGrid>
                <a:gridCol w="4298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6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104"/>
                <a:gridCol w="1008112"/>
                <a:gridCol w="864093"/>
              </a:tblGrid>
              <a:tr h="28803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조회수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3047591" y="341719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타원 3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5" name="이등변 삼각형 3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011382" y="731520"/>
            <a:ext cx="252028" cy="288032"/>
            <a:chOff x="1210665" y="1988840"/>
            <a:chExt cx="1008113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5" y="1988840"/>
              <a:ext cx="1008113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5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2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4481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권한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5150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61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6718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67548"/>
              </p:ext>
            </p:extLst>
          </p:nvPr>
        </p:nvGraphicFramePr>
        <p:xfrm>
          <a:off x="7269163" y="1052736"/>
          <a:ext cx="1715394" cy="200111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페이지 탭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그 이외의 관리자들은 권한 메뉴 비활성화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만 권한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권한 등록하기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만 권한 수정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5708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82379"/>
              </p:ext>
            </p:extLst>
          </p:nvPr>
        </p:nvGraphicFramePr>
        <p:xfrm>
          <a:off x="1809967" y="1556792"/>
          <a:ext cx="5327106" cy="4084969"/>
        </p:xfrm>
        <a:graphic>
          <a:graphicData uri="http://schemas.openxmlformats.org/drawingml/2006/table">
            <a:tbl>
              <a:tblPr/>
              <a:tblGrid>
                <a:gridCol w="407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903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9176"/>
              </a:tblGrid>
              <a:tr h="432048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 유형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Master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1486134" y="103043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권한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249472" y="5716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6104136" y="2020590"/>
            <a:ext cx="805416" cy="18340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 하기</a:t>
            </a:r>
            <a:endParaRPr lang="ko-KR" altLang="en-US" sz="8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04136" y="2226183"/>
            <a:ext cx="805416" cy="18340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 하기</a:t>
            </a:r>
            <a:endParaRPr lang="ko-KR" altLang="en-US" sz="8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04136" y="2435791"/>
            <a:ext cx="805416" cy="18340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수정 하기</a:t>
            </a:r>
            <a:endParaRPr lang="ko-KR" altLang="en-US" sz="8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6587483" y="176322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타원 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8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1716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69655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4185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32439"/>
              </p:ext>
            </p:extLst>
          </p:nvPr>
        </p:nvGraphicFramePr>
        <p:xfrm>
          <a:off x="7269163" y="1052736"/>
          <a:ext cx="1715394" cy="220432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입력 후 권한 명 중복체크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중복 체크 성공해야 저장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중복 시 중복 알림 메시지와 함께 권한 명 초기화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부여할 권한 항목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저장 후 권한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615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권한 등</a:t>
            </a:r>
            <a:r>
              <a:rPr lang="ko-KR" altLang="en-US" sz="1000" b="1" dirty="0"/>
              <a:t>록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46186" y="2719330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저장하기</a:t>
            </a:r>
            <a:endParaRPr lang="ko-KR" altLang="en-US" sz="900" dirty="0"/>
          </a:p>
        </p:txBody>
      </p:sp>
      <p:graphicFrame>
        <p:nvGraphicFramePr>
          <p:cNvPr id="6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81723"/>
              </p:ext>
            </p:extLst>
          </p:nvPr>
        </p:nvGraphicFramePr>
        <p:xfrm>
          <a:off x="1900718" y="1581459"/>
          <a:ext cx="5155991" cy="612000"/>
        </p:xfrm>
        <a:graphic>
          <a:graphicData uri="http://schemas.openxmlformats.org/drawingml/2006/table">
            <a:tbl>
              <a:tblPr/>
              <a:tblGrid>
                <a:gridCol w="1087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88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명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항목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6228184" y="162880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75856" y="192216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권</a:t>
            </a:r>
            <a:r>
              <a:rPr lang="ko-KR" altLang="en-US" sz="800"/>
              <a:t>한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923928" y="192514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관리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4841061" y="190878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 관리</a:t>
            </a:r>
            <a:endParaRPr lang="ko-KR" altLang="en-US" sz="8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6813875" y="13789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타원 5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7544" y="24698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827544" y="18448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3092" name="CheckBox2" r:id="rId2" imgW="142920" imgH="142920"/>
        </mc:Choice>
        <mc:Fallback>
          <p:control name="CheckBox2" r:id="rId2" imgW="142920" imgH="142920">
            <p:pic>
              <p:nvPicPr>
                <p:cNvPr id="0" name="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2138" y="1973263"/>
                  <a:ext cx="144462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93" name="CheckBox4" r:id="rId3" imgW="142920" imgH="142920"/>
        </mc:Choice>
        <mc:Fallback>
          <p:control name="CheckBox4" r:id="rId3" imgW="142920" imgH="142920">
            <p:pic>
              <p:nvPicPr>
                <p:cNvPr id="0" name="Check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56025" y="1973263"/>
                  <a:ext cx="144463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94" name="CheckBox1" r:id="rId4" imgW="142920" imgH="142920"/>
        </mc:Choice>
        <mc:Fallback>
          <p:control name="CheckBox1" r:id="rId4" imgW="142920" imgH="142920">
            <p:pic>
              <p:nvPicPr>
                <p:cNvPr id="0" name="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463" y="1957388"/>
                  <a:ext cx="144462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10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5578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5434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9329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70975"/>
              </p:ext>
            </p:extLst>
          </p:nvPr>
        </p:nvGraphicFramePr>
        <p:xfrm>
          <a:off x="7269163" y="1052736"/>
          <a:ext cx="1715394" cy="220432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수정 후 권한 명 중복체크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중복 체크 성공해야 저장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중복 시 중복 알림 메시지와 함께 권한 명 초기화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부여할 권한 코드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저장 후 권한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8115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권한 수</a:t>
            </a:r>
            <a:r>
              <a:rPr lang="ko-KR" altLang="en-US" sz="1000" b="1" dirty="0"/>
              <a:t>정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46186" y="2719330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저장하기</a:t>
            </a:r>
            <a:endParaRPr lang="ko-KR" altLang="en-US" sz="900" dirty="0"/>
          </a:p>
        </p:txBody>
      </p:sp>
      <p:graphicFrame>
        <p:nvGraphicFramePr>
          <p:cNvPr id="6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17585"/>
              </p:ext>
            </p:extLst>
          </p:nvPr>
        </p:nvGraphicFramePr>
        <p:xfrm>
          <a:off x="1900718" y="1581459"/>
          <a:ext cx="5155991" cy="612000"/>
        </p:xfrm>
        <a:graphic>
          <a:graphicData uri="http://schemas.openxmlformats.org/drawingml/2006/table">
            <a:tbl>
              <a:tblPr/>
              <a:tblGrid>
                <a:gridCol w="1087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88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명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마스터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항목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6228184" y="162880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75856" y="192216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권</a:t>
            </a:r>
            <a:r>
              <a:rPr lang="ko-KR" altLang="en-US" sz="800"/>
              <a:t>한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923928" y="192514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4575175" y="193808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회원관</a:t>
            </a:r>
            <a:r>
              <a:rPr lang="ko-KR" altLang="en-US" sz="800" dirty="0"/>
              <a:t>리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6813875" y="13789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타원 5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7544" y="24698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827544" y="18448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2071" name="CheckBox2" r:id="rId2" imgW="142920" imgH="142920"/>
        </mc:Choice>
        <mc:Fallback>
          <p:control name="CheckBox2" r:id="rId2" imgW="142920" imgH="142920">
            <p:pic>
              <p:nvPicPr>
                <p:cNvPr id="0" name="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55950" y="1966913"/>
                  <a:ext cx="144463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2" name="CheckBox4" r:id="rId3" imgW="142920" imgH="142920"/>
        </mc:Choice>
        <mc:Fallback>
          <p:control name="CheckBox4" r:id="rId3" imgW="142920" imgH="142920">
            <p:pic>
              <p:nvPicPr>
                <p:cNvPr id="0" name="Check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79838" y="1966913"/>
                  <a:ext cx="144462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73" name="CheckBox1" r:id="rId4" imgW="142920" imgH="142920"/>
        </mc:Choice>
        <mc:Fallback>
          <p:control name="CheckBox1" r:id="rId4" imgW="142920" imgH="142920">
            <p:pic>
              <p:nvPicPr>
                <p:cNvPr id="0" name="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76750" y="1989138"/>
                  <a:ext cx="144463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036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1431</Words>
  <Application>Microsoft Office PowerPoint</Application>
  <PresentationFormat>화면 슬라이드 쇼(4:3)</PresentationFormat>
  <Paragraphs>572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희원</dc:creator>
  <cp:lastModifiedBy>김 희원</cp:lastModifiedBy>
  <cp:revision>41</cp:revision>
  <dcterms:created xsi:type="dcterms:W3CDTF">2018-09-20T04:35:04Z</dcterms:created>
  <dcterms:modified xsi:type="dcterms:W3CDTF">2018-10-22T07:30:01Z</dcterms:modified>
</cp:coreProperties>
</file>