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003366"/>
    <a:srgbClr val="11181F"/>
    <a:srgbClr val="FFF1EF"/>
    <a:srgbClr val="FFEFE5"/>
    <a:srgbClr val="FFEF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115" d="100"/>
          <a:sy n="115" d="100"/>
        </p:scale>
        <p:origin x="-1614" y="-102"/>
      </p:cViewPr>
      <p:guideLst>
        <p:guide orient="horz" pos="247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AA6D-6540-4F22-A00C-91B53F9EBE7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8E90-8367-4981-965F-06003F941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0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28E90-8367-4981-965F-06003F9419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2018.10.25</a:t>
            </a:r>
          </a:p>
          <a:p>
            <a:pPr eaLnBrk="1" hangingPunct="1"/>
            <a:r>
              <a:rPr lang="en-US" altLang="ko-KR" sz="1400" dirty="0" smtClean="0"/>
              <a:t>Version </a:t>
            </a:r>
            <a:r>
              <a:rPr lang="en-US" altLang="ko-KR" sz="1400" smtClean="0"/>
              <a:t>: v1.2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178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69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5270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176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6796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49"/>
              </p:ext>
            </p:extLst>
          </p:nvPr>
        </p:nvGraphicFramePr>
        <p:xfrm>
          <a:off x="1912464" y="1916832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538947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52060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811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6595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193"/>
              </p:ext>
            </p:extLst>
          </p:nvPr>
        </p:nvGraphicFramePr>
        <p:xfrm>
          <a:off x="1912464" y="1916832"/>
          <a:ext cx="5155991" cy="2512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5112700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9292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5101444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9180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3846" y="3802329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3704" y="3806883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13846" y="4001777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13846" y="4209241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23764" y="360159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캐시 구매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057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651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686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94788"/>
              </p:ext>
            </p:extLst>
          </p:nvPr>
        </p:nvGraphicFramePr>
        <p:xfrm>
          <a:off x="7269163" y="1052736"/>
          <a:ext cx="1715394" cy="1558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수단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3927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1984"/>
              </p:ext>
            </p:extLst>
          </p:nvPr>
        </p:nvGraphicFramePr>
        <p:xfrm>
          <a:off x="1912464" y="1916832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856981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2856981" y="26192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4453" y="26610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충전금액 선택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64453" y="2907260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051720" y="2945848"/>
            <a:ext cx="704722" cy="246221"/>
            <a:chOff x="2051720" y="2945848"/>
            <a:chExt cx="704722" cy="246221"/>
          </a:xfrm>
        </p:grpSpPr>
        <p:sp>
          <p:nvSpPr>
            <p:cNvPr id="5" name="타원 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51720" y="3299485"/>
            <a:ext cx="775254" cy="246221"/>
            <a:chOff x="2051720" y="2945848"/>
            <a:chExt cx="775254" cy="246221"/>
          </a:xfrm>
        </p:grpSpPr>
        <p:sp>
          <p:nvSpPr>
            <p:cNvPr id="64" name="타원 6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05075" y="2945847"/>
            <a:ext cx="704722" cy="246221"/>
            <a:chOff x="2051720" y="2945848"/>
            <a:chExt cx="704722" cy="246221"/>
          </a:xfrm>
        </p:grpSpPr>
        <p:sp>
          <p:nvSpPr>
            <p:cNvPr id="68" name="타원 6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08572" y="2958129"/>
            <a:ext cx="775254" cy="246221"/>
            <a:chOff x="2051720" y="2945848"/>
            <a:chExt cx="775254" cy="246221"/>
          </a:xfrm>
        </p:grpSpPr>
        <p:sp>
          <p:nvSpPr>
            <p:cNvPr id="72" name="타원 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06811" y="3290566"/>
            <a:ext cx="845786" cy="246221"/>
            <a:chOff x="2051720" y="2945848"/>
            <a:chExt cx="845786" cy="246221"/>
          </a:xfrm>
        </p:grpSpPr>
        <p:sp>
          <p:nvSpPr>
            <p:cNvPr id="75" name="타원 7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597505" y="3302848"/>
            <a:ext cx="778460" cy="246221"/>
            <a:chOff x="2051720" y="2945848"/>
            <a:chExt cx="778460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26425" y="3328114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39638" y="329726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5614614" y="3009428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64453" y="3993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간편결제</a:t>
            </a:r>
            <a:endParaRPr lang="ko-KR" altLang="en-US" sz="10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964453" y="423957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1854647" y="38284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4" y="4348746"/>
            <a:ext cx="8763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3216296" y="434706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신용카드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55268" y="434641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879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4242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성공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248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4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성공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완료 후 충전한 금액과 현재 보유 캐시 상태를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5720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완료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0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44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아이템샵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7964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캐시 구매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84999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499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98499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98499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cxnSp>
        <p:nvCxnSpPr>
          <p:cNvPr id="13" name="꺾인 연결선 12"/>
          <p:cNvCxnSpPr/>
          <p:nvPr/>
        </p:nvCxnSpPr>
        <p:spPr bwMode="auto">
          <a:xfrm rot="10800000" flipV="1">
            <a:off x="3361411" y="1952836"/>
            <a:ext cx="1210589" cy="796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579331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8015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58015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58015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8015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5560880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231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940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242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7548"/>
              </p:ext>
            </p:extLst>
          </p:nvPr>
        </p:nvGraphicFramePr>
        <p:xfrm>
          <a:off x="7269163" y="1052736"/>
          <a:ext cx="1715394" cy="1839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실패 후 결제 되지 않은 금액과 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100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2300"/>
              </p:ext>
            </p:extLst>
          </p:nvPr>
        </p:nvGraphicFramePr>
        <p:xfrm>
          <a:off x="1912464" y="3903152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 실패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19100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실패하였습니다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pic>
        <p:nvPicPr>
          <p:cNvPr id="3076" name="Picture 4" descr="C:\Users\hwkim\Desktop\아이콘\st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7" y="1790145"/>
            <a:ext cx="767693" cy="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44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805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17607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1140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9921"/>
              </p:ext>
            </p:extLst>
          </p:nvPr>
        </p:nvGraphicFramePr>
        <p:xfrm>
          <a:off x="1917229" y="2355636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충전권 종류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구매금액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2018097100011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결제실패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517232"/>
            <a:ext cx="2118240" cy="25448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872678" y="1791218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26690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29916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5692" y="18191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621876" y="1893682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1904991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1899940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19218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7067" y="21166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5179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980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150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84788"/>
              </p:ext>
            </p:extLst>
          </p:nvPr>
        </p:nvGraphicFramePr>
        <p:xfrm>
          <a:off x="7269163" y="1052736"/>
          <a:ext cx="1715394" cy="15863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1547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37087"/>
              </p:ext>
            </p:extLst>
          </p:nvPr>
        </p:nvGraphicFramePr>
        <p:xfrm>
          <a:off x="1899977" y="2756489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배송현황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배송중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84680"/>
            <a:ext cx="2118240" cy="254488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87892"/>
              </p:ext>
            </p:extLst>
          </p:nvPr>
        </p:nvGraphicFramePr>
        <p:xfrm>
          <a:off x="1864064" y="1844824"/>
          <a:ext cx="5234670" cy="245928"/>
        </p:xfrm>
        <a:graphic>
          <a:graphicData uri="http://schemas.openxmlformats.org/drawingml/2006/table">
            <a:tbl>
              <a:tblPr/>
              <a:tblGrid>
                <a:gridCol w="1512177"/>
                <a:gridCol w="3722493"/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3881539" y="16423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26303" y="27695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872678" y="2186684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26690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329916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5692" y="22146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21876" y="2289148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4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300457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295406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6192180" y="20962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79815" y="2517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2878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아이템샵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079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49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37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11939"/>
              </p:ext>
            </p:extLst>
          </p:nvPr>
        </p:nvGraphicFramePr>
        <p:xfrm>
          <a:off x="7269163" y="1052736"/>
          <a:ext cx="1715394" cy="13831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선택을 기준으로 정렬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342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80" y="6031219"/>
            <a:ext cx="2118240" cy="254488"/>
          </a:xfrm>
          <a:prstGeom prst="rect">
            <a:avLst/>
          </a:prstGeom>
        </p:spPr>
      </p:pic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882717" y="16920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아이템샵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01969"/>
              </p:ext>
            </p:extLst>
          </p:nvPr>
        </p:nvGraphicFramePr>
        <p:xfrm>
          <a:off x="1964086" y="199125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084487" y="2042251"/>
            <a:ext cx="1333669" cy="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2081461" y="350593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68033"/>
              </p:ext>
            </p:extLst>
          </p:nvPr>
        </p:nvGraphicFramePr>
        <p:xfrm>
          <a:off x="3708925" y="1988840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3826300" y="3503519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6381"/>
              </p:ext>
            </p:extLst>
          </p:nvPr>
        </p:nvGraphicFramePr>
        <p:xfrm>
          <a:off x="5443668" y="199226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라스베이거스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5561043" y="350694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2541"/>
              </p:ext>
            </p:extLst>
          </p:nvPr>
        </p:nvGraphicFramePr>
        <p:xfrm>
          <a:off x="1964139" y="3815404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솔로몬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구겐하임박물관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2081514" y="5330083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8448"/>
              </p:ext>
            </p:extLst>
          </p:nvPr>
        </p:nvGraphicFramePr>
        <p:xfrm>
          <a:off x="3708978" y="381299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상하이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3826353" y="532767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81440"/>
              </p:ext>
            </p:extLst>
          </p:nvPr>
        </p:nvGraphicFramePr>
        <p:xfrm>
          <a:off x="5443721" y="3816415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만리장성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5561096" y="5331094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5132" name="Picture 12" descr="https://sh-s7-live-s.legocdn.com/is/image/LEGO/21042?$leaf2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70" y="2055466"/>
            <a:ext cx="1335600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sh-s7-live-s.legocdn.com/is/image/LEGO/21047?$leaf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2042251"/>
            <a:ext cx="1388846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h-s7-live-s.legocdn.com/is/image/LEGO/21035?$leaf2$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9056"/>
          <a:stretch/>
        </p:blipFill>
        <p:spPr bwMode="auto">
          <a:xfrm>
            <a:off x="2027337" y="3855621"/>
            <a:ext cx="1434614" cy="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sh-s7-live-s.legocdn.com/is/image/LEGO/21039?$leaf2$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r="9797"/>
          <a:stretch/>
        </p:blipFill>
        <p:spPr bwMode="auto">
          <a:xfrm>
            <a:off x="3803095" y="3857146"/>
            <a:ext cx="1388402" cy="8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sh-s7-live-s.legocdn.com/is/image/LEGO/21041?$leaf2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3862865"/>
            <a:ext cx="1388845" cy="8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872272" y="1925864"/>
            <a:ext cx="525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2239160" y="1918859"/>
            <a:ext cx="903741" cy="634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가격낮은순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가격높은순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판매량</a:t>
            </a:r>
            <a:r>
              <a:rPr kumimoji="0"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5599" y="1720458"/>
            <a:ext cx="905469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2935649" y="1720458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838438" y="1475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161631" y="3281295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473600" y="1632981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5427472" y="14039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1430" y="164510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899056" y="14307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타원 1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4642258" y="571779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05498" y="5707305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485001" y="552234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02713" y="56839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165978" y="57125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34"/>
          <p:cNvGrpSpPr>
            <a:grpSpLocks/>
          </p:cNvGrpSpPr>
          <p:nvPr/>
        </p:nvGrpSpPr>
        <p:grpSpPr bwMode="auto">
          <a:xfrm>
            <a:off x="4369749" y="5713439"/>
            <a:ext cx="213395" cy="214962"/>
            <a:chOff x="2239963" y="6159500"/>
            <a:chExt cx="139700" cy="18256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170070" y="587437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992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40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22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3330"/>
              </p:ext>
            </p:extLst>
          </p:nvPr>
        </p:nvGraphicFramePr>
        <p:xfrm>
          <a:off x="7269163" y="1052736"/>
          <a:ext cx="1715394" cy="20800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구매하려는 아이템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수량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 검색을 통해 입력 받음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상세주소는 사용자가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04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58432"/>
              </p:ext>
            </p:extLst>
          </p:nvPr>
        </p:nvGraphicFramePr>
        <p:xfrm>
          <a:off x="1891189" y="2066512"/>
          <a:ext cx="5175049" cy="1509504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  <a:gridCol w="905481"/>
                <a:gridCol w="905481"/>
              </a:tblGrid>
              <a:tr h="144016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26754" y="2317175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5480064" y="2568966"/>
            <a:ext cx="54474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34"/>
          <p:cNvGrpSpPr>
            <a:grpSpLocks/>
          </p:cNvGrpSpPr>
          <p:nvPr/>
        </p:nvGrpSpPr>
        <p:grpSpPr bwMode="auto">
          <a:xfrm>
            <a:off x="5809385" y="2568966"/>
            <a:ext cx="213395" cy="214962"/>
            <a:chOff x="2239963" y="6159500"/>
            <a:chExt cx="139700" cy="1825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3909544" y="5993513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아이템 구매하기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75290" y="2337804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7277"/>
              </p:ext>
            </p:extLst>
          </p:nvPr>
        </p:nvGraphicFramePr>
        <p:xfrm>
          <a:off x="1936289" y="4010792"/>
          <a:ext cx="5155991" cy="1900592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2986104" y="4039929"/>
            <a:ext cx="1020514" cy="215444"/>
            <a:chOff x="2051720" y="2945848"/>
            <a:chExt cx="1020514" cy="215444"/>
          </a:xfrm>
        </p:grpSpPr>
        <p:sp>
          <p:nvSpPr>
            <p:cNvPr id="169" name="타원 168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3" y="2945848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회원정보와 동일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328180" y="4039928"/>
            <a:ext cx="675868" cy="215444"/>
            <a:chOff x="2051720" y="2945848"/>
            <a:chExt cx="675868" cy="215444"/>
          </a:xfrm>
        </p:grpSpPr>
        <p:sp>
          <p:nvSpPr>
            <p:cNvPr id="172" name="타원 1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32553" y="29458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4328180" y="4092694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965379" y="4367905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960171" y="4670467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01044425555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42102" y="4979217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11960" y="4983771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542102" y="5178665"/>
            <a:ext cx="332245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42102" y="5386129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961902" y="5653628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배송전</a:t>
            </a:r>
            <a:r>
              <a:rPr lang="ko-KR" altLang="en-US" sz="800" dirty="0" smtClean="0">
                <a:solidFill>
                  <a:schemeClr val="tx1"/>
                </a:solidFill>
              </a:rPr>
              <a:t> 연락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038177" y="57905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90277" y="38577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52020" y="47784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826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25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23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76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구매내역 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086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53116"/>
              </p:ext>
            </p:extLst>
          </p:nvPr>
        </p:nvGraphicFramePr>
        <p:xfrm>
          <a:off x="2889957" y="3212976"/>
          <a:ext cx="3364087" cy="1221472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</a:tblGrid>
              <a:tr h="12214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3131840" y="3267536"/>
            <a:ext cx="1661689" cy="11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완료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0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36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94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75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960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960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5892"/>
              </p:ext>
            </p:extLst>
          </p:nvPr>
        </p:nvGraphicFramePr>
        <p:xfrm>
          <a:off x="1891189" y="2066512"/>
          <a:ext cx="5192922" cy="1578512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282368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367930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3880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2104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50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553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6104"/>
              </p:ext>
            </p:extLst>
          </p:nvPr>
        </p:nvGraphicFramePr>
        <p:xfrm>
          <a:off x="7269163" y="1052736"/>
          <a:ext cx="1715394" cy="195218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87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패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하였습니다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캐시를 충전해 주세요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충전하기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 descr="C:\Users\hwkim\Desktop\아이콘\cry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45129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92285"/>
              </p:ext>
            </p:extLst>
          </p:nvPr>
        </p:nvGraphicFramePr>
        <p:xfrm>
          <a:off x="7269163" y="1052736"/>
          <a:ext cx="1715394" cy="21890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03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78896"/>
              </p:ext>
            </p:extLst>
          </p:nvPr>
        </p:nvGraphicFramePr>
        <p:xfrm>
          <a:off x="1912464" y="1916832"/>
          <a:ext cx="5155991" cy="2818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913846" y="4108305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83704" y="4112859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3846" y="4307753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13846" y="4515217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23764" y="39075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90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9854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4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20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2628</Words>
  <Application>Microsoft Office PowerPoint</Application>
  <PresentationFormat>화면 슬라이드 쇼(4:3)</PresentationFormat>
  <Paragraphs>1030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72</cp:revision>
  <dcterms:created xsi:type="dcterms:W3CDTF">2018-09-20T00:19:56Z</dcterms:created>
  <dcterms:modified xsi:type="dcterms:W3CDTF">2018-10-25T08:42:30Z</dcterms:modified>
</cp:coreProperties>
</file>