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97" y="27"/>
      </p:cViewPr>
      <p:guideLst>
        <p:guide orient="horz" pos="2159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9778"/>
    </p:cViewPr>
  </p:sorterViewPr>
  <p:notesViewPr>
    <p:cSldViewPr snapToGrid="0" showGuides="1">
      <p:cViewPr varScale="1">
        <p:scale>
          <a:sx n="96" d="100"/>
          <a:sy n="96" d="100"/>
        </p:scale>
        <p:origin x="33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EF9FFBA-1D5A-4E05-BC2B-59F9EE0BA7AB}" type="datetime1">
              <a:rPr lang="ko-KR" altLang="en-US"/>
              <a:pPr lvl="0">
                <a:defRPr/>
              </a:pPr>
              <a:t>2025-04-08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4769F29-E5AD-4EFD-B260-1239CDCEABE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86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FBC1173-7805-4CBF-9B54-4C6F6AEA6DB7}" type="datetime1">
              <a:rPr lang="ko-KR" altLang="en-US"/>
              <a:pPr lvl="0">
                <a:defRPr/>
              </a:pPr>
              <a:t>2025-04-08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0766C07-2A72-4B22-8913-D1A107F07A4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880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4A4-A967-40B9-B31D-5906F663E6D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0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559F-7840-484B-8025-F6FDC5B0E4B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AD2-E76C-45E8-B2C5-2FDF1052D77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5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0504-A6A4-4457-830F-976DBCF36085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6829" y="297951"/>
            <a:ext cx="8708571" cy="4600620"/>
          </a:xfrm>
        </p:spPr>
        <p:txBody>
          <a:bodyPr>
            <a:normAutofit/>
          </a:bodyPr>
          <a:lstStyle>
            <a:lvl1pPr marL="0" indent="0" latinLnBrk="0">
              <a:lnSpc>
                <a:spcPct val="130000"/>
              </a:lnSpc>
              <a:spcBef>
                <a:spcPts val="0"/>
              </a:spcBef>
              <a:buNone/>
              <a:defRPr sz="4000" b="1"/>
            </a:lvl1pPr>
            <a:lvl2pPr latinLnBrk="0">
              <a:lnSpc>
                <a:spcPct val="130000"/>
              </a:lnSpc>
              <a:spcBef>
                <a:spcPts val="0"/>
              </a:spcBef>
              <a:defRPr sz="4000" b="1"/>
            </a:lvl2pPr>
            <a:lvl3pPr latinLnBrk="0">
              <a:lnSpc>
                <a:spcPct val="130000"/>
              </a:lnSpc>
              <a:spcBef>
                <a:spcPts val="0"/>
              </a:spcBef>
              <a:defRPr sz="4000" b="1"/>
            </a:lvl3pPr>
            <a:lvl4pPr latinLnBrk="0">
              <a:lnSpc>
                <a:spcPct val="130000"/>
              </a:lnSpc>
              <a:spcBef>
                <a:spcPts val="0"/>
              </a:spcBef>
              <a:defRPr sz="4000" b="1"/>
            </a:lvl4pPr>
            <a:lvl5pPr latinLnBrk="0">
              <a:lnSpc>
                <a:spcPct val="130000"/>
              </a:lnSpc>
              <a:spcBef>
                <a:spcPts val="0"/>
              </a:spcBef>
              <a:defRPr sz="40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D724-E067-4D96-84B0-100A77E0030C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2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FF4-601A-4B1F-9B82-3E2137025B0D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043E-0B65-43F9-8006-CDA160CCDA5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23CA-553A-49B8-B952-5D34480880DB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0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97BE-D210-428F-A1A3-2F88DDB8AFA4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4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E90F-DB0F-4E35-BE0F-2C950225E931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81D-679B-4CA3-9B01-0B3835AFB360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5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7AC-184A-486C-83C7-78FA22F5B5E2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C770A89-95B8-4F95-B881-BC633D475CCA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4833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6D8C1F-61D9-4793-A05E-0455E7147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차시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4F3D9-B39F-4693-8701-DCC08C94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0312" y="137786"/>
            <a:ext cx="8780746" cy="1520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텍스트를 치시면 자동으로 폰트 조절이 됩니다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폰트는 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38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이상이 되어야 합니다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파란색 선 아래로 넘어가지 않도록 해주세요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 (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넘어갈 경우 카메라와 시선이 멀어져 지양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)</a:t>
            </a: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75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장 정도가 나와야 편집 후 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20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분 정도 나옵니다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8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42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여기어때 잘난체 2</vt:lpstr>
      <vt:lpstr>Arial</vt:lpstr>
      <vt:lpstr>Calibri</vt:lpstr>
      <vt:lpstr>Calibri Light</vt:lpstr>
      <vt:lpstr>Office 테마</vt:lpstr>
      <vt:lpstr>1차시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김현주 연수콘텐츠기획 Cell</cp:lastModifiedBy>
  <cp:revision>363</cp:revision>
  <dcterms:created xsi:type="dcterms:W3CDTF">2017-02-02T01:43:51Z</dcterms:created>
  <dcterms:modified xsi:type="dcterms:W3CDTF">2025-04-08T07:11:50Z</dcterms:modified>
  <cp:version/>
</cp:coreProperties>
</file>