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3" r:id="rId8"/>
    <p:sldId id="26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79A99-3C0C-4F75-9E20-6C479B3B844C}" v="54" dt="2021-05-10T21:12:10.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 Hin Ho" userId="81bfe2249c0348c1" providerId="LiveId" clId="{8D279A99-3C0C-4F75-9E20-6C479B3B844C}"/>
    <pc:docChg chg="undo custSel addSld delSld modSld sldOrd">
      <pc:chgData name="Kam Hin Ho" userId="81bfe2249c0348c1" providerId="LiveId" clId="{8D279A99-3C0C-4F75-9E20-6C479B3B844C}" dt="2021-05-10T21:25:54.417" v="4797" actId="20577"/>
      <pc:docMkLst>
        <pc:docMk/>
      </pc:docMkLst>
      <pc:sldChg chg="modSp mod">
        <pc:chgData name="Kam Hin Ho" userId="81bfe2249c0348c1" providerId="LiveId" clId="{8D279A99-3C0C-4F75-9E20-6C479B3B844C}" dt="2021-05-10T21:25:54.417" v="4797" actId="20577"/>
        <pc:sldMkLst>
          <pc:docMk/>
          <pc:sldMk cId="3394323777" sldId="256"/>
        </pc:sldMkLst>
        <pc:spChg chg="mod">
          <ac:chgData name="Kam Hin Ho" userId="81bfe2249c0348c1" providerId="LiveId" clId="{8D279A99-3C0C-4F75-9E20-6C479B3B844C}" dt="2021-05-10T21:11:10.659" v="4657" actId="403"/>
          <ac:spMkLst>
            <pc:docMk/>
            <pc:sldMk cId="3394323777" sldId="256"/>
            <ac:spMk id="2" creationId="{1BBC1415-9E4A-432F-A572-9225BD729F0E}"/>
          </ac:spMkLst>
        </pc:spChg>
        <pc:spChg chg="mod">
          <ac:chgData name="Kam Hin Ho" userId="81bfe2249c0348c1" providerId="LiveId" clId="{8D279A99-3C0C-4F75-9E20-6C479B3B844C}" dt="2021-05-10T21:25:54.417" v="4797" actId="20577"/>
          <ac:spMkLst>
            <pc:docMk/>
            <pc:sldMk cId="3394323777" sldId="256"/>
            <ac:spMk id="3" creationId="{2A43F07D-C10C-4302-8B1C-BF5235DC04F1}"/>
          </ac:spMkLst>
        </pc:spChg>
      </pc:sldChg>
      <pc:sldChg chg="addSp delSp modSp mod">
        <pc:chgData name="Kam Hin Ho" userId="81bfe2249c0348c1" providerId="LiveId" clId="{8D279A99-3C0C-4F75-9E20-6C479B3B844C}" dt="2021-05-10T21:12:10.764" v="4714" actId="20578"/>
        <pc:sldMkLst>
          <pc:docMk/>
          <pc:sldMk cId="3417381839" sldId="257"/>
        </pc:sldMkLst>
        <pc:spChg chg="mod">
          <ac:chgData name="Kam Hin Ho" userId="81bfe2249c0348c1" providerId="LiveId" clId="{8D279A99-3C0C-4F75-9E20-6C479B3B844C}" dt="2021-05-10T21:11:28.769" v="4659" actId="20577"/>
          <ac:spMkLst>
            <pc:docMk/>
            <pc:sldMk cId="3417381839" sldId="257"/>
            <ac:spMk id="2" creationId="{716ABFF0-AD20-48D0-999F-94D89CEF06C4}"/>
          </ac:spMkLst>
        </pc:spChg>
        <pc:spChg chg="mod">
          <ac:chgData name="Kam Hin Ho" userId="81bfe2249c0348c1" providerId="LiveId" clId="{8D279A99-3C0C-4F75-9E20-6C479B3B844C}" dt="2021-05-10T21:12:10.764" v="4714" actId="20578"/>
          <ac:spMkLst>
            <pc:docMk/>
            <pc:sldMk cId="3417381839" sldId="257"/>
            <ac:spMk id="3" creationId="{B8479D0D-F09F-40E6-9798-7F098418E885}"/>
          </ac:spMkLst>
        </pc:spChg>
        <pc:picChg chg="add del mod">
          <ac:chgData name="Kam Hin Ho" userId="81bfe2249c0348c1" providerId="LiveId" clId="{8D279A99-3C0C-4F75-9E20-6C479B3B844C}" dt="2021-05-10T00:10:31.552" v="659"/>
          <ac:picMkLst>
            <pc:docMk/>
            <pc:sldMk cId="3417381839" sldId="257"/>
            <ac:picMk id="1026" creationId="{5C802083-7EFD-4EC1-981D-20F48842B410}"/>
          </ac:picMkLst>
        </pc:picChg>
        <pc:picChg chg="add del mod">
          <ac:chgData name="Kam Hin Ho" userId="81bfe2249c0348c1" providerId="LiveId" clId="{8D279A99-3C0C-4F75-9E20-6C479B3B844C}" dt="2021-05-10T00:10:50.531" v="667" actId="478"/>
          <ac:picMkLst>
            <pc:docMk/>
            <pc:sldMk cId="3417381839" sldId="257"/>
            <ac:picMk id="1028" creationId="{ACEB43D2-911D-475D-8F16-F988A3E5F584}"/>
          </ac:picMkLst>
        </pc:picChg>
        <pc:picChg chg="add mod">
          <ac:chgData name="Kam Hin Ho" userId="81bfe2249c0348c1" providerId="LiveId" clId="{8D279A99-3C0C-4F75-9E20-6C479B3B844C}" dt="2021-05-10T21:11:46.382" v="4660" actId="14100"/>
          <ac:picMkLst>
            <pc:docMk/>
            <pc:sldMk cId="3417381839" sldId="257"/>
            <ac:picMk id="1030" creationId="{99ED0FB2-61E3-4940-8D77-D79CD9F6C1CB}"/>
          </ac:picMkLst>
        </pc:picChg>
      </pc:sldChg>
      <pc:sldChg chg="addSp delSp modSp mod">
        <pc:chgData name="Kam Hin Ho" userId="81bfe2249c0348c1" providerId="LiveId" clId="{8D279A99-3C0C-4F75-9E20-6C479B3B844C}" dt="2021-05-10T21:04:35.764" v="4628" actId="108"/>
        <pc:sldMkLst>
          <pc:docMk/>
          <pc:sldMk cId="3586731840" sldId="258"/>
        </pc:sldMkLst>
        <pc:spChg chg="mod">
          <ac:chgData name="Kam Hin Ho" userId="81bfe2249c0348c1" providerId="LiveId" clId="{8D279A99-3C0C-4F75-9E20-6C479B3B844C}" dt="2021-05-10T02:28:03.708" v="4342"/>
          <ac:spMkLst>
            <pc:docMk/>
            <pc:sldMk cId="3586731840" sldId="258"/>
            <ac:spMk id="2" creationId="{00F51082-586E-4A48-96E7-8F458933D75D}"/>
          </ac:spMkLst>
        </pc:spChg>
        <pc:spChg chg="mod">
          <ac:chgData name="Kam Hin Ho" userId="81bfe2249c0348c1" providerId="LiveId" clId="{8D279A99-3C0C-4F75-9E20-6C479B3B844C}" dt="2021-05-10T21:04:35.764" v="4628" actId="108"/>
          <ac:spMkLst>
            <pc:docMk/>
            <pc:sldMk cId="3586731840" sldId="258"/>
            <ac:spMk id="3" creationId="{F6A081AD-83AE-4ED5-8449-0A96F0BB8036}"/>
          </ac:spMkLst>
        </pc:spChg>
        <pc:picChg chg="add del mod">
          <ac:chgData name="Kam Hin Ho" userId="81bfe2249c0348c1" providerId="LiveId" clId="{8D279A99-3C0C-4F75-9E20-6C479B3B844C}" dt="2021-05-10T02:23:28.640" v="4329" actId="478"/>
          <ac:picMkLst>
            <pc:docMk/>
            <pc:sldMk cId="3586731840" sldId="258"/>
            <ac:picMk id="3074" creationId="{DC9B4EFC-4372-41DE-BF44-67F89D22E30A}"/>
          </ac:picMkLst>
        </pc:picChg>
        <pc:picChg chg="add mod">
          <ac:chgData name="Kam Hin Ho" userId="81bfe2249c0348c1" providerId="LiveId" clId="{8D279A99-3C0C-4F75-9E20-6C479B3B844C}" dt="2021-05-10T02:24:10.625" v="4337" actId="1076"/>
          <ac:picMkLst>
            <pc:docMk/>
            <pc:sldMk cId="3586731840" sldId="258"/>
            <ac:picMk id="3076" creationId="{FB313BFD-6DFD-4911-A425-7326BEEE8489}"/>
          </ac:picMkLst>
        </pc:picChg>
      </pc:sldChg>
      <pc:sldChg chg="addSp delSp modSp mod">
        <pc:chgData name="Kam Hin Ho" userId="81bfe2249c0348c1" providerId="LiveId" clId="{8D279A99-3C0C-4F75-9E20-6C479B3B844C}" dt="2021-05-10T02:28:03.708" v="4342"/>
        <pc:sldMkLst>
          <pc:docMk/>
          <pc:sldMk cId="1695990657" sldId="259"/>
        </pc:sldMkLst>
        <pc:spChg chg="mod">
          <ac:chgData name="Kam Hin Ho" userId="81bfe2249c0348c1" providerId="LiveId" clId="{8D279A99-3C0C-4F75-9E20-6C479B3B844C}" dt="2021-05-10T02:28:03.708" v="4342"/>
          <ac:spMkLst>
            <pc:docMk/>
            <pc:sldMk cId="1695990657" sldId="259"/>
            <ac:spMk id="2" creationId="{3BEDF50C-7938-4FD9-87FB-79D8AA2B9058}"/>
          </ac:spMkLst>
        </pc:spChg>
        <pc:spChg chg="mod">
          <ac:chgData name="Kam Hin Ho" userId="81bfe2249c0348c1" providerId="LiveId" clId="{8D279A99-3C0C-4F75-9E20-6C479B3B844C}" dt="2021-05-10T02:28:03.708" v="4342"/>
          <ac:spMkLst>
            <pc:docMk/>
            <pc:sldMk cId="1695990657" sldId="259"/>
            <ac:spMk id="3" creationId="{BC6315EE-687A-4F33-AD61-195F407EA43C}"/>
          </ac:spMkLst>
        </pc:spChg>
        <pc:picChg chg="add del mod">
          <ac:chgData name="Kam Hin Ho" userId="81bfe2249c0348c1" providerId="LiveId" clId="{8D279A99-3C0C-4F75-9E20-6C479B3B844C}" dt="2021-05-10T00:46:34.949" v="2687" actId="21"/>
          <ac:picMkLst>
            <pc:docMk/>
            <pc:sldMk cId="1695990657" sldId="259"/>
            <ac:picMk id="2050" creationId="{7001B3A0-E697-49CF-8E92-8216676B2EAD}"/>
          </ac:picMkLst>
        </pc:picChg>
      </pc:sldChg>
      <pc:sldChg chg="addSp delSp modSp mod setBg">
        <pc:chgData name="Kam Hin Ho" userId="81bfe2249c0348c1" providerId="LiveId" clId="{8D279A99-3C0C-4F75-9E20-6C479B3B844C}" dt="2021-05-10T02:55:44.343" v="4368" actId="20577"/>
        <pc:sldMkLst>
          <pc:docMk/>
          <pc:sldMk cId="3215619455" sldId="260"/>
        </pc:sldMkLst>
        <pc:spChg chg="mod">
          <ac:chgData name="Kam Hin Ho" userId="81bfe2249c0348c1" providerId="LiveId" clId="{8D279A99-3C0C-4F75-9E20-6C479B3B844C}" dt="2021-05-10T02:29:01.621" v="4356" actId="1076"/>
          <ac:spMkLst>
            <pc:docMk/>
            <pc:sldMk cId="3215619455" sldId="260"/>
            <ac:spMk id="2" creationId="{60B1A751-B463-4BFB-98B9-88759C6F9A2B}"/>
          </ac:spMkLst>
        </pc:spChg>
        <pc:spChg chg="mod">
          <ac:chgData name="Kam Hin Ho" userId="81bfe2249c0348c1" providerId="LiveId" clId="{8D279A99-3C0C-4F75-9E20-6C479B3B844C}" dt="2021-05-10T02:55:44.343" v="4368" actId="20577"/>
          <ac:spMkLst>
            <pc:docMk/>
            <pc:sldMk cId="3215619455" sldId="260"/>
            <ac:spMk id="3" creationId="{E116F679-ADB2-4899-BDB3-DD3AA55E7AC7}"/>
          </ac:spMkLst>
        </pc:spChg>
        <pc:spChg chg="add del">
          <ac:chgData name="Kam Hin Ho" userId="81bfe2249c0348c1" providerId="LiveId" clId="{8D279A99-3C0C-4F75-9E20-6C479B3B844C}" dt="2021-05-10T02:27:40.590" v="4341" actId="26606"/>
          <ac:spMkLst>
            <pc:docMk/>
            <pc:sldMk cId="3215619455" sldId="260"/>
            <ac:spMk id="9" creationId="{4038CB10-1F5C-4D54-9DF7-12586DE5B007}"/>
          </ac:spMkLst>
        </pc:spChg>
        <pc:spChg chg="add del">
          <ac:chgData name="Kam Hin Ho" userId="81bfe2249c0348c1" providerId="LiveId" clId="{8D279A99-3C0C-4F75-9E20-6C479B3B844C}" dt="2021-05-10T02:27:40.590" v="4341" actId="26606"/>
          <ac:spMkLst>
            <pc:docMk/>
            <pc:sldMk cId="3215619455" sldId="260"/>
            <ac:spMk id="11" creationId="{36D30126-6314-4A93-B27E-5C66CF781924}"/>
          </ac:spMkLst>
        </pc:spChg>
        <pc:spChg chg="add del">
          <ac:chgData name="Kam Hin Ho" userId="81bfe2249c0348c1" providerId="LiveId" clId="{8D279A99-3C0C-4F75-9E20-6C479B3B844C}" dt="2021-05-10T02:27:40.590" v="4341" actId="26606"/>
          <ac:spMkLst>
            <pc:docMk/>
            <pc:sldMk cId="3215619455" sldId="260"/>
            <ac:spMk id="13" creationId="{73ED6512-6858-4552-B699-9A97FE9A4EA2}"/>
          </ac:spMkLst>
        </pc:spChg>
        <pc:picChg chg="add mod ord">
          <ac:chgData name="Kam Hin Ho" userId="81bfe2249c0348c1" providerId="LiveId" clId="{8D279A99-3C0C-4F75-9E20-6C479B3B844C}" dt="2021-05-10T02:27:40.590" v="4341" actId="26606"/>
          <ac:picMkLst>
            <pc:docMk/>
            <pc:sldMk cId="3215619455" sldId="260"/>
            <ac:picMk id="4" creationId="{9F14F22A-76DB-422A-B3BA-9E7593C210CB}"/>
          </ac:picMkLst>
        </pc:picChg>
      </pc:sldChg>
      <pc:sldChg chg="modSp del mod ord">
        <pc:chgData name="Kam Hin Ho" userId="81bfe2249c0348c1" providerId="LiveId" clId="{8D279A99-3C0C-4F75-9E20-6C479B3B844C}" dt="2021-05-10T00:59:41.213" v="2730" actId="47"/>
        <pc:sldMkLst>
          <pc:docMk/>
          <pc:sldMk cId="2526563211" sldId="261"/>
        </pc:sldMkLst>
        <pc:spChg chg="mod">
          <ac:chgData name="Kam Hin Ho" userId="81bfe2249c0348c1" providerId="LiveId" clId="{8D279A99-3C0C-4F75-9E20-6C479B3B844C}" dt="2021-05-10T00:59:39.480" v="2729" actId="20577"/>
          <ac:spMkLst>
            <pc:docMk/>
            <pc:sldMk cId="2526563211" sldId="261"/>
            <ac:spMk id="3" creationId="{655DB378-F3C0-4798-9BBA-9EE716E5D096}"/>
          </ac:spMkLst>
        </pc:spChg>
      </pc:sldChg>
      <pc:sldChg chg="modSp mod">
        <pc:chgData name="Kam Hin Ho" userId="81bfe2249c0348c1" providerId="LiveId" clId="{8D279A99-3C0C-4F75-9E20-6C479B3B844C}" dt="2021-05-10T02:28:03.708" v="4342"/>
        <pc:sldMkLst>
          <pc:docMk/>
          <pc:sldMk cId="669019120" sldId="262"/>
        </pc:sldMkLst>
        <pc:spChg chg="mod">
          <ac:chgData name="Kam Hin Ho" userId="81bfe2249c0348c1" providerId="LiveId" clId="{8D279A99-3C0C-4F75-9E20-6C479B3B844C}" dt="2021-05-10T01:38:12.535" v="4095" actId="1076"/>
          <ac:spMkLst>
            <pc:docMk/>
            <pc:sldMk cId="669019120" sldId="262"/>
            <ac:spMk id="2" creationId="{F2C0879E-39BF-492E-AF16-E0F1C20650B4}"/>
          </ac:spMkLst>
        </pc:spChg>
        <pc:spChg chg="mod">
          <ac:chgData name="Kam Hin Ho" userId="81bfe2249c0348c1" providerId="LiveId" clId="{8D279A99-3C0C-4F75-9E20-6C479B3B844C}" dt="2021-05-10T02:28:03.708" v="4342"/>
          <ac:spMkLst>
            <pc:docMk/>
            <pc:sldMk cId="669019120" sldId="262"/>
            <ac:spMk id="3" creationId="{EBAAC528-A45A-411A-BE2D-A595F0899F94}"/>
          </ac:spMkLst>
        </pc:spChg>
      </pc:sldChg>
      <pc:sldChg chg="modSp new mod">
        <pc:chgData name="Kam Hin Ho" userId="81bfe2249c0348c1" providerId="LiveId" clId="{8D279A99-3C0C-4F75-9E20-6C479B3B844C}" dt="2021-05-10T02:58:59.647" v="4386" actId="20577"/>
        <pc:sldMkLst>
          <pc:docMk/>
          <pc:sldMk cId="411219370" sldId="263"/>
        </pc:sldMkLst>
        <pc:spChg chg="mod">
          <ac:chgData name="Kam Hin Ho" userId="81bfe2249c0348c1" providerId="LiveId" clId="{8D279A99-3C0C-4F75-9E20-6C479B3B844C}" dt="2021-05-10T02:28:03.708" v="4342"/>
          <ac:spMkLst>
            <pc:docMk/>
            <pc:sldMk cId="411219370" sldId="263"/>
            <ac:spMk id="2" creationId="{2B4CD455-77DC-4D67-8B37-73C0E83E25D8}"/>
          </ac:spMkLst>
        </pc:spChg>
        <pc:spChg chg="mod">
          <ac:chgData name="Kam Hin Ho" userId="81bfe2249c0348c1" providerId="LiveId" clId="{8D279A99-3C0C-4F75-9E20-6C479B3B844C}" dt="2021-05-10T02:58:59.647" v="4386" actId="20577"/>
          <ac:spMkLst>
            <pc:docMk/>
            <pc:sldMk cId="411219370" sldId="263"/>
            <ac:spMk id="3" creationId="{41934D64-5F9E-4C89-9E1F-3D02BDDF7BDC}"/>
          </ac:spMkLst>
        </pc:spChg>
      </pc:sldChg>
      <pc:sldChg chg="new del">
        <pc:chgData name="Kam Hin Ho" userId="81bfe2249c0348c1" providerId="LiveId" clId="{8D279A99-3C0C-4F75-9E20-6C479B3B844C}" dt="2021-05-10T00:46:02.238" v="2679" actId="47"/>
        <pc:sldMkLst>
          <pc:docMk/>
          <pc:sldMk cId="2904154849" sldId="263"/>
        </pc:sldMkLst>
      </pc:sldChg>
      <pc:sldChg chg="addSp delSp modSp new mod">
        <pc:chgData name="Kam Hin Ho" userId="81bfe2249c0348c1" providerId="LiveId" clId="{8D279A99-3C0C-4F75-9E20-6C479B3B844C}" dt="2021-05-10T21:19:17.059" v="4767" actId="20577"/>
        <pc:sldMkLst>
          <pc:docMk/>
          <pc:sldMk cId="3634797127" sldId="264"/>
        </pc:sldMkLst>
        <pc:spChg chg="mod">
          <ac:chgData name="Kam Hin Ho" userId="81bfe2249c0348c1" providerId="LiveId" clId="{8D279A99-3C0C-4F75-9E20-6C479B3B844C}" dt="2021-05-10T02:28:03.708" v="4342"/>
          <ac:spMkLst>
            <pc:docMk/>
            <pc:sldMk cId="3634797127" sldId="264"/>
            <ac:spMk id="2" creationId="{D9160E27-BE8E-42D1-9EDB-B5FDA250DA7F}"/>
          </ac:spMkLst>
        </pc:spChg>
        <pc:spChg chg="mod">
          <ac:chgData name="Kam Hin Ho" userId="81bfe2249c0348c1" providerId="LiveId" clId="{8D279A99-3C0C-4F75-9E20-6C479B3B844C}" dt="2021-05-10T21:19:17.059" v="4767" actId="20577"/>
          <ac:spMkLst>
            <pc:docMk/>
            <pc:sldMk cId="3634797127" sldId="264"/>
            <ac:spMk id="3" creationId="{59E25732-773B-4C22-96AB-E2C6D3305645}"/>
          </ac:spMkLst>
        </pc:spChg>
        <pc:graphicFrameChg chg="add del mod modGraphic">
          <ac:chgData name="Kam Hin Ho" userId="81bfe2249c0348c1" providerId="LiveId" clId="{8D279A99-3C0C-4F75-9E20-6C479B3B844C}" dt="2021-05-10T01:18:41.083" v="2774" actId="478"/>
          <ac:graphicFrameMkLst>
            <pc:docMk/>
            <pc:sldMk cId="3634797127" sldId="264"/>
            <ac:graphicFrameMk id="4" creationId="{E838A753-A7F8-4C9F-975E-23124557F28E}"/>
          </ac:graphicFrameMkLst>
        </pc:graphicFrameChg>
        <pc:graphicFrameChg chg="add del mod modGraphic">
          <ac:chgData name="Kam Hin Ho" userId="81bfe2249c0348c1" providerId="LiveId" clId="{8D279A99-3C0C-4F75-9E20-6C479B3B844C}" dt="2021-05-10T01:19:19.574" v="2825" actId="478"/>
          <ac:graphicFrameMkLst>
            <pc:docMk/>
            <pc:sldMk cId="3634797127" sldId="264"/>
            <ac:graphicFrameMk id="5" creationId="{3E026C21-1D4B-4F48-9C8E-BC5FD70ECEA1}"/>
          </ac:graphicFrameMkLst>
        </pc:graphicFrameChg>
      </pc:sldChg>
      <pc:sldChg chg="modSp new del mod">
        <pc:chgData name="Kam Hin Ho" userId="81bfe2249c0348c1" providerId="LiveId" clId="{8D279A99-3C0C-4F75-9E20-6C479B3B844C}" dt="2021-05-10T01:37:57.794" v="4083" actId="47"/>
        <pc:sldMkLst>
          <pc:docMk/>
          <pc:sldMk cId="1681864377" sldId="265"/>
        </pc:sldMkLst>
        <pc:spChg chg="mod">
          <ac:chgData name="Kam Hin Ho" userId="81bfe2249c0348c1" providerId="LiveId" clId="{8D279A99-3C0C-4F75-9E20-6C479B3B844C}" dt="2021-05-10T01:24:19.052" v="3357" actId="20577"/>
          <ac:spMkLst>
            <pc:docMk/>
            <pc:sldMk cId="1681864377" sldId="265"/>
            <ac:spMk id="2" creationId="{1FF9A827-0DE4-4C89-8606-C0D2355DFABC}"/>
          </ac:spMkLst>
        </pc:spChg>
        <pc:spChg chg="mod">
          <ac:chgData name="Kam Hin Ho" userId="81bfe2249c0348c1" providerId="LiveId" clId="{8D279A99-3C0C-4F75-9E20-6C479B3B844C}" dt="2021-05-10T01:25:12.285" v="3582" actId="20577"/>
          <ac:spMkLst>
            <pc:docMk/>
            <pc:sldMk cId="1681864377" sldId="265"/>
            <ac:spMk id="3" creationId="{8E839863-CD7F-40FF-86A5-128A34476DE8}"/>
          </ac:spMkLst>
        </pc:spChg>
      </pc:sldChg>
      <pc:sldChg chg="modSp new mod">
        <pc:chgData name="Kam Hin Ho" userId="81bfe2249c0348c1" providerId="LiveId" clId="{8D279A99-3C0C-4F75-9E20-6C479B3B844C}" dt="2021-05-10T21:06:11.740" v="4652"/>
        <pc:sldMkLst>
          <pc:docMk/>
          <pc:sldMk cId="3040889549" sldId="265"/>
        </pc:sldMkLst>
        <pc:spChg chg="mod">
          <ac:chgData name="Kam Hin Ho" userId="81bfe2249c0348c1" providerId="LiveId" clId="{8D279A99-3C0C-4F75-9E20-6C479B3B844C}" dt="2021-05-10T21:05:38.642" v="4651" actId="20577"/>
          <ac:spMkLst>
            <pc:docMk/>
            <pc:sldMk cId="3040889549" sldId="265"/>
            <ac:spMk id="2" creationId="{525A041B-F080-4B9D-972B-B9D6C3218BAC}"/>
          </ac:spMkLst>
        </pc:spChg>
        <pc:spChg chg="mod">
          <ac:chgData name="Kam Hin Ho" userId="81bfe2249c0348c1" providerId="LiveId" clId="{8D279A99-3C0C-4F75-9E20-6C479B3B844C}" dt="2021-05-10T21:06:11.740" v="4652"/>
          <ac:spMkLst>
            <pc:docMk/>
            <pc:sldMk cId="3040889549" sldId="265"/>
            <ac:spMk id="3" creationId="{FE22C0A6-4C55-4A3A-AF55-BCE2B317FD0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7EC78ED-F97B-47EB-A1DE-07F2AE5C8C53}" type="datetimeFigureOut">
              <a:rPr lang="en-US" smtClean="0"/>
              <a:t>5/10/2021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194429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C78ED-F97B-47EB-A1DE-07F2AE5C8C53}"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340951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EC78ED-F97B-47EB-A1DE-07F2AE5C8C53}" type="datetimeFigureOut">
              <a:rPr lang="en-US" smtClean="0"/>
              <a:t>5/10/2021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1883730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EC78ED-F97B-47EB-A1DE-07F2AE5C8C53}" type="datetimeFigureOut">
              <a:rPr lang="en-US" smtClean="0"/>
              <a:t>5/10/2021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10D4A-D219-49AC-AE8A-10A581B79FC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7070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7EC78ED-F97B-47EB-A1DE-07F2AE5C8C53}" type="datetimeFigureOut">
              <a:rPr lang="en-US" smtClean="0"/>
              <a:t>5/10/2021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181224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EC78ED-F97B-47EB-A1DE-07F2AE5C8C53}"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21604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EC78ED-F97B-47EB-A1DE-07F2AE5C8C53}"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1518924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C78ED-F97B-47EB-A1DE-07F2AE5C8C53}"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1220185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7EC78ED-F97B-47EB-A1DE-07F2AE5C8C53}" type="datetimeFigureOut">
              <a:rPr lang="en-US" smtClean="0"/>
              <a:t>5/10/2021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421687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C78ED-F97B-47EB-A1DE-07F2AE5C8C53}"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17772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7EC78ED-F97B-47EB-A1DE-07F2AE5C8C53}" type="datetimeFigureOut">
              <a:rPr lang="en-US" smtClean="0"/>
              <a:t>5/10/2021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244417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C78ED-F97B-47EB-A1DE-07F2AE5C8C53}"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48848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C78ED-F97B-47EB-A1DE-07F2AE5C8C53}"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367307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C78ED-F97B-47EB-A1DE-07F2AE5C8C53}"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272693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C78ED-F97B-47EB-A1DE-07F2AE5C8C53}"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56198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C78ED-F97B-47EB-A1DE-07F2AE5C8C53}"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331571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C78ED-F97B-47EB-A1DE-07F2AE5C8C53}"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10D4A-D219-49AC-AE8A-10A581B79FC3}" type="slidenum">
              <a:rPr lang="en-US" smtClean="0"/>
              <a:t>‹#›</a:t>
            </a:fld>
            <a:endParaRPr lang="en-US"/>
          </a:p>
        </p:txBody>
      </p:sp>
    </p:spTree>
    <p:extLst>
      <p:ext uri="{BB962C8B-B14F-4D97-AF65-F5344CB8AC3E}">
        <p14:creationId xmlns:p14="http://schemas.microsoft.com/office/powerpoint/2010/main" val="216438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EC78ED-F97B-47EB-A1DE-07F2AE5C8C53}" type="datetimeFigureOut">
              <a:rPr lang="en-US" smtClean="0"/>
              <a:t>5/10/2021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B10D4A-D219-49AC-AE8A-10A581B79FC3}" type="slidenum">
              <a:rPr lang="en-US" smtClean="0"/>
              <a:t>‹#›</a:t>
            </a:fld>
            <a:endParaRPr lang="en-US"/>
          </a:p>
        </p:txBody>
      </p:sp>
    </p:spTree>
    <p:extLst>
      <p:ext uri="{BB962C8B-B14F-4D97-AF65-F5344CB8AC3E}">
        <p14:creationId xmlns:p14="http://schemas.microsoft.com/office/powerpoint/2010/main" val="38647668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wardsdatascience.com/paper-review-neural-collaborative-filtering-explanation-implementation-ea3e031b7f96#:~:text=Neural%20Collaborative%20Filtering%20(NCF)%20is,to%20build%20a%20recommender%20system" TargetMode="External"/><Relationship Id="rId2" Type="http://schemas.openxmlformats.org/officeDocument/2006/relationships/hyperlink" Target="https://people.engr.tamu.edu/huangrh/Spring16/papers_course/matrix_factorization.pdf" TargetMode="External"/><Relationship Id="rId1" Type="http://schemas.openxmlformats.org/officeDocument/2006/relationships/slideLayout" Target="../slideLayouts/slideLayout2.xml"/><Relationship Id="rId4" Type="http://schemas.openxmlformats.org/officeDocument/2006/relationships/hyperlink" Target="https://towardsdatascience.com/neural-collaborative-filtering-96cef100940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1415-9E4A-432F-A572-9225BD729F0E}"/>
              </a:ext>
            </a:extLst>
          </p:cNvPr>
          <p:cNvSpPr>
            <a:spLocks noGrp="1"/>
          </p:cNvSpPr>
          <p:nvPr>
            <p:ph type="ctrTitle"/>
          </p:nvPr>
        </p:nvSpPr>
        <p:spPr>
          <a:xfrm>
            <a:off x="1524000" y="2045152"/>
            <a:ext cx="9144000" cy="2387600"/>
          </a:xfrm>
        </p:spPr>
        <p:txBody>
          <a:bodyPr>
            <a:noAutofit/>
          </a:bodyPr>
          <a:lstStyle/>
          <a:p>
            <a:r>
              <a:rPr lang="en-US" sz="4800" dirty="0"/>
              <a:t>RECOMMENDATION SYSTEM WITH MACHINE LEARNING &amp; DEEP LEARNING</a:t>
            </a:r>
            <a:br>
              <a:rPr lang="en-US" sz="4800" dirty="0"/>
            </a:br>
            <a:r>
              <a:rPr lang="en-US" sz="4800" dirty="0"/>
              <a:t>- Final Presentation	</a:t>
            </a:r>
          </a:p>
        </p:txBody>
      </p:sp>
      <p:sp>
        <p:nvSpPr>
          <p:cNvPr id="3" name="Subtitle 2">
            <a:extLst>
              <a:ext uri="{FF2B5EF4-FFF2-40B4-BE49-F238E27FC236}">
                <a16:creationId xmlns:a16="http://schemas.microsoft.com/office/drawing/2014/main" id="{2A43F07D-C10C-4302-8B1C-BF5235DC04F1}"/>
              </a:ext>
            </a:extLst>
          </p:cNvPr>
          <p:cNvSpPr>
            <a:spLocks noGrp="1"/>
          </p:cNvSpPr>
          <p:nvPr>
            <p:ph type="subTitle" idx="1"/>
          </p:nvPr>
        </p:nvSpPr>
        <p:spPr>
          <a:xfrm>
            <a:off x="1524000" y="4617106"/>
            <a:ext cx="9144000" cy="1655762"/>
          </a:xfrm>
        </p:spPr>
        <p:txBody>
          <a:bodyPr/>
          <a:lstStyle/>
          <a:p>
            <a:r>
              <a:rPr lang="en-US" dirty="0"/>
              <a:t>Data 606 Capstone Project</a:t>
            </a:r>
          </a:p>
          <a:p>
            <a:r>
              <a:rPr lang="en-US" dirty="0"/>
              <a:t>By Kam Hin Ho</a:t>
            </a:r>
          </a:p>
        </p:txBody>
      </p:sp>
    </p:spTree>
    <p:extLst>
      <p:ext uri="{BB962C8B-B14F-4D97-AF65-F5344CB8AC3E}">
        <p14:creationId xmlns:p14="http://schemas.microsoft.com/office/powerpoint/2010/main" val="339432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BFF0-AD20-48D0-999F-94D89CEF06C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479D0D-F09F-40E6-9798-7F098418E885}"/>
              </a:ext>
            </a:extLst>
          </p:cNvPr>
          <p:cNvSpPr>
            <a:spLocks noGrp="1"/>
          </p:cNvSpPr>
          <p:nvPr>
            <p:ph idx="1"/>
          </p:nvPr>
        </p:nvSpPr>
        <p:spPr>
          <a:xfrm>
            <a:off x="418750" y="1834116"/>
            <a:ext cx="10515600" cy="4491184"/>
          </a:xfrm>
        </p:spPr>
        <p:txBody>
          <a:bodyPr/>
          <a:lstStyle/>
          <a:p>
            <a:r>
              <a:rPr lang="en-US" dirty="0"/>
              <a:t>The more accurate recommendation the system provides, the user tends to interacts with the recommendation </a:t>
            </a:r>
            <a:r>
              <a:rPr lang="en-US" dirty="0">
                <a:sym typeface="Wingdings" panose="05000000000000000000" pitchFamily="2" charset="2"/>
              </a:rPr>
              <a:t> more Revenue</a:t>
            </a:r>
            <a:endParaRPr lang="en-US" dirty="0"/>
          </a:p>
          <a:p>
            <a:r>
              <a:rPr lang="en-US" dirty="0"/>
              <a:t>Collaborative Filtering is a method of making automatic prediction/recommendation about the interests of a user by collecting preferences or taste information from many users. </a:t>
            </a:r>
          </a:p>
          <a:p>
            <a:r>
              <a:rPr lang="en-US" dirty="0"/>
              <a:t>This project has explored the implementation of Singular Value Decomposition (SVD), SVD++, and Neural network-based Collaborative Filtering (NCF) in recommendation system. </a:t>
            </a:r>
          </a:p>
          <a:p>
            <a:pPr marL="0" indent="0">
              <a:buNone/>
            </a:pPr>
            <a:endParaRPr lang="en-US" dirty="0"/>
          </a:p>
        </p:txBody>
      </p:sp>
      <p:pic>
        <p:nvPicPr>
          <p:cNvPr id="1030" name="Picture 6" descr="Amazon: Explanation based on collaborative filtering.">
            <a:extLst>
              <a:ext uri="{FF2B5EF4-FFF2-40B4-BE49-F238E27FC236}">
                <a16:creationId xmlns:a16="http://schemas.microsoft.com/office/drawing/2014/main" id="{99ED0FB2-61E3-4940-8D77-D79CD9F6C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895" y="4800600"/>
            <a:ext cx="577158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8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1082-586E-4A48-96E7-8F458933D75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6A081AD-83AE-4ED5-8449-0A96F0BB8036}"/>
              </a:ext>
            </a:extLst>
          </p:cNvPr>
          <p:cNvSpPr>
            <a:spLocks noGrp="1"/>
          </p:cNvSpPr>
          <p:nvPr>
            <p:ph idx="1"/>
          </p:nvPr>
        </p:nvSpPr>
        <p:spPr>
          <a:xfrm>
            <a:off x="617375" y="1825444"/>
            <a:ext cx="10820400" cy="4024125"/>
          </a:xfrm>
        </p:spPr>
        <p:txBody>
          <a:bodyPr>
            <a:normAutofit/>
          </a:bodyPr>
          <a:lstStyle/>
          <a:p>
            <a:r>
              <a:rPr lang="en-US" dirty="0"/>
              <a:t>The dataset was obtained from </a:t>
            </a:r>
            <a:r>
              <a:rPr lang="en-US" dirty="0" err="1"/>
              <a:t>GroupLens</a:t>
            </a:r>
            <a:r>
              <a:rPr lang="en-US" dirty="0"/>
              <a:t> Research from their </a:t>
            </a:r>
            <a:r>
              <a:rPr lang="en-US" dirty="0" err="1"/>
              <a:t>MovieLens</a:t>
            </a:r>
            <a:r>
              <a:rPr lang="en-US" dirty="0"/>
              <a:t> website. </a:t>
            </a:r>
          </a:p>
          <a:p>
            <a:r>
              <a:rPr lang="en-US" dirty="0"/>
              <a:t>There are about 25 millions of 5-star rating with over 1 million tag applications across 60,000+ movies</a:t>
            </a:r>
          </a:p>
          <a:p>
            <a:r>
              <a:rPr lang="en-US" dirty="0"/>
              <a:t>The rating data is created by around 160,000 users between 1995 to 2019.</a:t>
            </a:r>
          </a:p>
          <a:p>
            <a:r>
              <a:rPr lang="en-US" dirty="0"/>
              <a:t>Rating.csv is mainly used in this project. (User ID, Movie ID, and Ratings)</a:t>
            </a:r>
          </a:p>
          <a:p>
            <a:r>
              <a:rPr lang="en-US" dirty="0"/>
              <a:t>Features: User ID, Movie ID</a:t>
            </a:r>
          </a:p>
          <a:p>
            <a:r>
              <a:rPr lang="en-US" dirty="0"/>
              <a:t>Target Variable: Ratings</a:t>
            </a:r>
          </a:p>
          <a:p>
            <a:r>
              <a:rPr lang="en-US" dirty="0"/>
              <a:t>Due to the resource's limitation, 20% of the dataset was used in this project. (About 5.5+ million data)</a:t>
            </a:r>
          </a:p>
        </p:txBody>
      </p:sp>
      <p:pic>
        <p:nvPicPr>
          <p:cNvPr id="3076" name="Picture 4" descr="Movielens Latest Dataset | Kaggle">
            <a:extLst>
              <a:ext uri="{FF2B5EF4-FFF2-40B4-BE49-F238E27FC236}">
                <a16:creationId xmlns:a16="http://schemas.microsoft.com/office/drawing/2014/main" id="{FB313BFD-6DFD-4911-A425-7326BEEE84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2" t="1877" r="30188" b="35862"/>
          <a:stretch/>
        </p:blipFill>
        <p:spPr bwMode="auto">
          <a:xfrm>
            <a:off x="6027575" y="5380864"/>
            <a:ext cx="5971592" cy="139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73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F50C-7938-4FD9-87FB-79D8AA2B9058}"/>
              </a:ext>
            </a:extLst>
          </p:cNvPr>
          <p:cNvSpPr>
            <a:spLocks noGrp="1"/>
          </p:cNvSpPr>
          <p:nvPr>
            <p:ph type="title"/>
          </p:nvPr>
        </p:nvSpPr>
        <p:spPr/>
        <p:txBody>
          <a:bodyPr/>
          <a:lstStyle/>
          <a:p>
            <a:r>
              <a:rPr lang="en-US" dirty="0"/>
              <a:t>Methodology - SVD, SVD++</a:t>
            </a:r>
          </a:p>
        </p:txBody>
      </p:sp>
      <p:sp>
        <p:nvSpPr>
          <p:cNvPr id="3" name="Content Placeholder 2">
            <a:extLst>
              <a:ext uri="{FF2B5EF4-FFF2-40B4-BE49-F238E27FC236}">
                <a16:creationId xmlns:a16="http://schemas.microsoft.com/office/drawing/2014/main" id="{BC6315EE-687A-4F33-AD61-195F407EA43C}"/>
              </a:ext>
            </a:extLst>
          </p:cNvPr>
          <p:cNvSpPr>
            <a:spLocks noGrp="1"/>
          </p:cNvSpPr>
          <p:nvPr>
            <p:ph idx="1"/>
          </p:nvPr>
        </p:nvSpPr>
        <p:spPr/>
        <p:txBody>
          <a:bodyPr>
            <a:normAutofit/>
          </a:bodyPr>
          <a:lstStyle/>
          <a:p>
            <a:r>
              <a:rPr lang="en-US" dirty="0"/>
              <a:t>Surprise Library was used</a:t>
            </a:r>
          </a:p>
          <a:p>
            <a:r>
              <a:rPr lang="en-US" dirty="0"/>
              <a:t>SVD and SVD++ algorithm</a:t>
            </a:r>
          </a:p>
          <a:p>
            <a:r>
              <a:rPr lang="en-US" dirty="0"/>
              <a:t>SVD: a way to factorize a matrix into singular vectors and singular values which let us reduce the data in machine learning.</a:t>
            </a:r>
          </a:p>
          <a:p>
            <a:r>
              <a:rPr lang="en-US" dirty="0"/>
              <a:t>SVD++: an extension of SVD that taking into account implicit ratings. An implicit rating describes the fact that a user rated an item, regardless of the rating value.</a:t>
            </a:r>
          </a:p>
          <a:p>
            <a:r>
              <a:rPr lang="en-US" dirty="0"/>
              <a:t>80/20 split for training and testing.</a:t>
            </a:r>
          </a:p>
          <a:p>
            <a:r>
              <a:rPr lang="en-US" dirty="0"/>
              <a:t>Cross Validation was performed to reduce overfitting. </a:t>
            </a:r>
          </a:p>
        </p:txBody>
      </p:sp>
    </p:spTree>
    <p:extLst>
      <p:ext uri="{BB962C8B-B14F-4D97-AF65-F5344CB8AC3E}">
        <p14:creationId xmlns:p14="http://schemas.microsoft.com/office/powerpoint/2010/main" val="169599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F14F22A-76DB-422A-B3BA-9E7593C21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355" y="83026"/>
            <a:ext cx="6096000" cy="34517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B1A751-B463-4BFB-98B9-88759C6F9A2B}"/>
              </a:ext>
            </a:extLst>
          </p:cNvPr>
          <p:cNvSpPr>
            <a:spLocks noGrp="1"/>
          </p:cNvSpPr>
          <p:nvPr>
            <p:ph type="title"/>
          </p:nvPr>
        </p:nvSpPr>
        <p:spPr>
          <a:xfrm>
            <a:off x="-2692659" y="381393"/>
            <a:ext cx="8610600" cy="1293028"/>
          </a:xfrm>
        </p:spPr>
        <p:txBody>
          <a:bodyPr/>
          <a:lstStyle/>
          <a:p>
            <a:r>
              <a:rPr lang="en-US" dirty="0"/>
              <a:t>Methodology - NCF</a:t>
            </a:r>
          </a:p>
        </p:txBody>
      </p:sp>
      <p:sp>
        <p:nvSpPr>
          <p:cNvPr id="3" name="Content Placeholder 2">
            <a:extLst>
              <a:ext uri="{FF2B5EF4-FFF2-40B4-BE49-F238E27FC236}">
                <a16:creationId xmlns:a16="http://schemas.microsoft.com/office/drawing/2014/main" id="{E116F679-ADB2-4899-BDB3-DD3AA55E7AC7}"/>
              </a:ext>
            </a:extLst>
          </p:cNvPr>
          <p:cNvSpPr>
            <a:spLocks noGrp="1"/>
          </p:cNvSpPr>
          <p:nvPr>
            <p:ph idx="1"/>
          </p:nvPr>
        </p:nvSpPr>
        <p:spPr>
          <a:xfrm>
            <a:off x="482082" y="1972787"/>
            <a:ext cx="10871718" cy="4351338"/>
          </a:xfrm>
        </p:spPr>
        <p:txBody>
          <a:bodyPr>
            <a:normAutofit fontScale="92500" lnSpcReduction="10000"/>
          </a:bodyPr>
          <a:lstStyle/>
          <a:p>
            <a:r>
              <a:rPr lang="en-US" dirty="0" err="1"/>
              <a:t>Pytorch_lightning</a:t>
            </a:r>
            <a:r>
              <a:rPr lang="en-US" dirty="0"/>
              <a:t> library was used</a:t>
            </a:r>
          </a:p>
          <a:p>
            <a:r>
              <a:rPr lang="en-US" dirty="0"/>
              <a:t>Generated synthetic negative samples </a:t>
            </a:r>
            <a:br>
              <a:rPr lang="en-US" dirty="0"/>
            </a:br>
            <a:r>
              <a:rPr lang="en-US" dirty="0"/>
              <a:t>for the implicit data. </a:t>
            </a:r>
          </a:p>
          <a:p>
            <a:r>
              <a:rPr lang="en-US" dirty="0"/>
              <a:t>Then, we fed the user input vector and </a:t>
            </a:r>
            <a:br>
              <a:rPr lang="en-US" dirty="0"/>
            </a:br>
            <a:r>
              <a:rPr lang="en-US" dirty="0"/>
              <a:t>item input vector to the user embedding </a:t>
            </a:r>
            <a:br>
              <a:rPr lang="en-US" dirty="0"/>
            </a:br>
            <a:r>
              <a:rPr lang="en-US" dirty="0"/>
              <a:t>and item embedding respectively</a:t>
            </a:r>
          </a:p>
          <a:p>
            <a:pPr marL="0" indent="0">
              <a:buNone/>
            </a:pPr>
            <a:r>
              <a:rPr lang="en-US" dirty="0">
                <a:sym typeface="Wingdings" panose="05000000000000000000" pitchFamily="2" charset="2"/>
              </a:rPr>
              <a:t>	 A smaller &amp; denser user and item vector</a:t>
            </a:r>
          </a:p>
          <a:p>
            <a:r>
              <a:rPr lang="en-US" dirty="0"/>
              <a:t>Neural CF layers use multi-layered neural architecture to map the latent vectors for prediction. </a:t>
            </a:r>
          </a:p>
          <a:p>
            <a:r>
              <a:rPr lang="en-US" dirty="0"/>
              <a:t>The embedded user and item vectors are concatenated before passing through a series of fully connected layers, which maps the concatenated embeddings into a prediction vector as output. </a:t>
            </a:r>
          </a:p>
          <a:p>
            <a:r>
              <a:rPr lang="en-US" dirty="0"/>
              <a:t>The final output layer returns the probable class using Logistic Sigmoid Function. </a:t>
            </a:r>
          </a:p>
        </p:txBody>
      </p:sp>
    </p:spTree>
    <p:extLst>
      <p:ext uri="{BB962C8B-B14F-4D97-AF65-F5344CB8AC3E}">
        <p14:creationId xmlns:p14="http://schemas.microsoft.com/office/powerpoint/2010/main" val="321561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0E27-BE8E-42D1-9EDB-B5FDA250DA7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9E25732-773B-4C22-96AB-E2C6D3305645}"/>
              </a:ext>
            </a:extLst>
          </p:cNvPr>
          <p:cNvSpPr>
            <a:spLocks noGrp="1"/>
          </p:cNvSpPr>
          <p:nvPr>
            <p:ph idx="1"/>
          </p:nvPr>
        </p:nvSpPr>
        <p:spPr/>
        <p:txBody>
          <a:bodyPr>
            <a:normAutofit/>
          </a:bodyPr>
          <a:lstStyle/>
          <a:p>
            <a:r>
              <a:rPr lang="en-US" dirty="0"/>
              <a:t>Performance &amp; Accuracy: </a:t>
            </a:r>
          </a:p>
          <a:p>
            <a:r>
              <a:rPr lang="en-US" dirty="0"/>
              <a:t>NCF took the longest time to train and test yet it provides the best accuracy in its prediction. </a:t>
            </a:r>
          </a:p>
          <a:p>
            <a:pPr lvl="1"/>
            <a:r>
              <a:rPr lang="en-US" dirty="0">
                <a:sym typeface="Wingdings" panose="05000000000000000000" pitchFamily="2" charset="2"/>
              </a:rPr>
              <a:t> Computation Cost is relatively higher but result in better recommendation. </a:t>
            </a:r>
            <a:endParaRPr lang="en-US" dirty="0"/>
          </a:p>
          <a:p>
            <a:r>
              <a:rPr lang="en-US" dirty="0"/>
              <a:t>The SVD has a faster training time , but slower testing performance. In contrast, SVD++ has a relatively longer training time, but faster testing performance. In terms of accuracy, SVD has a lower/better RMSE than SVD++.  </a:t>
            </a:r>
          </a:p>
          <a:p>
            <a:pPr lvl="1"/>
            <a:r>
              <a:rPr lang="en-US" dirty="0">
                <a:sym typeface="Wingdings" panose="05000000000000000000" pitchFamily="2" charset="2"/>
              </a:rPr>
              <a:t> </a:t>
            </a:r>
            <a:r>
              <a:rPr lang="en-US" dirty="0"/>
              <a:t>Moderate Computation cost but moderate prediction accuracy</a:t>
            </a:r>
          </a:p>
        </p:txBody>
      </p:sp>
    </p:spTree>
    <p:extLst>
      <p:ext uri="{BB962C8B-B14F-4D97-AF65-F5344CB8AC3E}">
        <p14:creationId xmlns:p14="http://schemas.microsoft.com/office/powerpoint/2010/main" val="363479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D455-77DC-4D67-8B37-73C0E83E25D8}"/>
              </a:ext>
            </a:extLst>
          </p:cNvPr>
          <p:cNvSpPr>
            <a:spLocks noGrp="1"/>
          </p:cNvSpPr>
          <p:nvPr>
            <p:ph type="title"/>
          </p:nvPr>
        </p:nvSpPr>
        <p:spPr/>
        <p:txBody>
          <a:bodyPr/>
          <a:lstStyle/>
          <a:p>
            <a:r>
              <a:rPr lang="en-US" dirty="0"/>
              <a:t>Limitation and Further Work</a:t>
            </a:r>
          </a:p>
        </p:txBody>
      </p:sp>
      <p:sp>
        <p:nvSpPr>
          <p:cNvPr id="3" name="Content Placeholder 2">
            <a:extLst>
              <a:ext uri="{FF2B5EF4-FFF2-40B4-BE49-F238E27FC236}">
                <a16:creationId xmlns:a16="http://schemas.microsoft.com/office/drawing/2014/main" id="{41934D64-5F9E-4C89-9E1F-3D02BDDF7BDC}"/>
              </a:ext>
            </a:extLst>
          </p:cNvPr>
          <p:cNvSpPr>
            <a:spLocks noGrp="1"/>
          </p:cNvSpPr>
          <p:nvPr>
            <p:ph idx="1"/>
          </p:nvPr>
        </p:nvSpPr>
        <p:spPr>
          <a:xfrm>
            <a:off x="838199" y="1690688"/>
            <a:ext cx="10956721" cy="4869503"/>
          </a:xfrm>
        </p:spPr>
        <p:txBody>
          <a:bodyPr>
            <a:normAutofit fontScale="92500" lnSpcReduction="10000"/>
          </a:bodyPr>
          <a:lstStyle/>
          <a:p>
            <a:pPr rtl="0">
              <a:spcBef>
                <a:spcPts val="0"/>
              </a:spcBef>
              <a:spcAft>
                <a:spcPts val="0"/>
              </a:spcAft>
            </a:pPr>
            <a:r>
              <a:rPr lang="en-US" u="none" strike="noStrike" dirty="0">
                <a:effectLst/>
                <a:latin typeface="Open Sans" panose="020B0606030504020204" pitchFamily="34" charset="0"/>
              </a:rPr>
              <a:t>Limitations:</a:t>
            </a:r>
            <a:endParaRPr lang="en-US" sz="3000" dirty="0">
              <a:effectLst/>
            </a:endParaRPr>
          </a:p>
          <a:p>
            <a:pPr marL="95250" rtl="0" fontAlgn="base">
              <a:spcBef>
                <a:spcPts val="1200"/>
              </a:spcBef>
              <a:spcAft>
                <a:spcPts val="0"/>
              </a:spcAft>
              <a:buFont typeface="+mj-lt"/>
              <a:buAutoNum type="arabicPeriod"/>
            </a:pPr>
            <a:r>
              <a:rPr lang="en-US" sz="1800" b="0" i="0" u="none" strike="noStrike" dirty="0">
                <a:effectLst/>
                <a:latin typeface="Open Sans" panose="020B0606030504020204" pitchFamily="34" charset="0"/>
              </a:rPr>
              <a:t>The Movie Lens data has lacked implicit data such as the user interaction record of the movie items. As the NCF model requires implicit data, we must generate the synthetic data for the negative samples in order to have a comprehensive dataset. </a:t>
            </a:r>
            <a:endParaRPr lang="en-US" sz="1800" b="0" i="0" u="none" strike="noStrike" dirty="0">
              <a:effectLst/>
              <a:latin typeface="Arial" panose="020B0604020202020204" pitchFamily="34" charset="0"/>
            </a:endParaRPr>
          </a:p>
          <a:p>
            <a:pPr marL="95250" rtl="0" fontAlgn="base">
              <a:spcBef>
                <a:spcPts val="1200"/>
              </a:spcBef>
              <a:spcAft>
                <a:spcPts val="0"/>
              </a:spcAft>
              <a:buFont typeface="+mj-lt"/>
              <a:buAutoNum type="arabicPeriod"/>
            </a:pPr>
            <a:r>
              <a:rPr lang="en-US" sz="1800" b="0" i="0" u="none" strike="noStrike" dirty="0">
                <a:effectLst/>
                <a:latin typeface="Open Sans" panose="020B0606030504020204" pitchFamily="34" charset="0"/>
              </a:rPr>
              <a:t>Lack of computing resources, which leads to performance issue and limited data on model training and testing. </a:t>
            </a:r>
            <a:endParaRPr lang="en-US" sz="1800" b="0" i="0" u="none" strike="noStrike" dirty="0">
              <a:effectLst/>
              <a:latin typeface="Arial" panose="020B0604020202020204" pitchFamily="34" charset="0"/>
            </a:endParaRPr>
          </a:p>
          <a:p>
            <a:pPr marL="95250" rtl="0" fontAlgn="base">
              <a:spcBef>
                <a:spcPts val="1200"/>
              </a:spcBef>
              <a:spcAft>
                <a:spcPts val="0"/>
              </a:spcAft>
              <a:buFont typeface="+mj-lt"/>
              <a:buAutoNum type="arabicPeriod"/>
            </a:pPr>
            <a:r>
              <a:rPr lang="en-US" sz="1800" b="0" i="0" u="none" strike="noStrike" dirty="0">
                <a:effectLst/>
                <a:latin typeface="Open Sans" panose="020B0606030504020204" pitchFamily="34" charset="0"/>
              </a:rPr>
              <a:t>Due to the time limitation, we didn't have the time to explore the FAISS model. </a:t>
            </a:r>
            <a:br>
              <a:rPr lang="en-US" sz="1800" b="0" i="0" u="none" strike="noStrike" dirty="0">
                <a:effectLst/>
                <a:latin typeface="Open Sans" panose="020B0606030504020204" pitchFamily="34" charset="0"/>
              </a:rPr>
            </a:br>
            <a:endParaRPr lang="en-US" sz="1800" b="0" i="0" u="none" strike="noStrike" dirty="0">
              <a:effectLst/>
              <a:latin typeface="Arial" panose="020B0604020202020204" pitchFamily="34" charset="0"/>
            </a:endParaRPr>
          </a:p>
          <a:p>
            <a:pPr rtl="0">
              <a:spcBef>
                <a:spcPts val="1200"/>
              </a:spcBef>
              <a:spcAft>
                <a:spcPts val="0"/>
              </a:spcAft>
            </a:pPr>
            <a:r>
              <a:rPr lang="en-US" b="0" i="0" u="none" strike="noStrike" dirty="0">
                <a:effectLst/>
                <a:latin typeface="Open Sans" panose="020B0606030504020204" pitchFamily="34" charset="0"/>
              </a:rPr>
              <a:t>Further work &amp; Improvements: </a:t>
            </a:r>
            <a:endParaRPr lang="en-US" sz="3000" dirty="0">
              <a:effectLst/>
            </a:endParaRPr>
          </a:p>
          <a:p>
            <a:pPr marL="95250" rtl="0" fontAlgn="base">
              <a:spcBef>
                <a:spcPts val="1200"/>
              </a:spcBef>
              <a:spcAft>
                <a:spcPts val="0"/>
              </a:spcAft>
              <a:buFont typeface="+mj-lt"/>
              <a:buAutoNum type="arabicPeriod"/>
            </a:pPr>
            <a:r>
              <a:rPr lang="en-US" sz="1800" b="0" i="0" u="none" strike="noStrike" dirty="0">
                <a:effectLst/>
                <a:latin typeface="Open Sans" panose="020B0606030504020204" pitchFamily="34" charset="0"/>
              </a:rPr>
              <a:t>We would like to get e-commerce data that has users, products, item ratings, and interaction records, and fit the new dataset to the model. It is important to see if this model can be implemented across different industries where collaborative filtering is needed for recommendations.  </a:t>
            </a:r>
            <a:endParaRPr lang="en-US" sz="1800" b="0" i="0" u="none" strike="noStrike" dirty="0">
              <a:effectLst/>
              <a:latin typeface="Arial" panose="020B0604020202020204" pitchFamily="34" charset="0"/>
            </a:endParaRPr>
          </a:p>
          <a:p>
            <a:pPr marL="95250" rtl="0" fontAlgn="base">
              <a:spcBef>
                <a:spcPts val="1200"/>
              </a:spcBef>
              <a:spcAft>
                <a:spcPts val="0"/>
              </a:spcAft>
              <a:buFont typeface="+mj-lt"/>
              <a:buAutoNum type="arabicPeriod"/>
            </a:pPr>
            <a:r>
              <a:rPr lang="en-US" sz="1800" b="0" i="0" u="none" strike="noStrike" dirty="0">
                <a:effectLst/>
                <a:latin typeface="Open Sans" panose="020B0606030504020204" pitchFamily="34" charset="0"/>
              </a:rPr>
              <a:t>It is predicted that the performance and processing capabilities will be improved if we have more resources available, such as more CPUs, RAMs, and GPUs.  </a:t>
            </a:r>
            <a:endParaRPr lang="en-US" sz="1800" b="0" i="0" u="none" strike="noStrike" dirty="0">
              <a:effectLst/>
              <a:latin typeface="Arial" panose="020B0604020202020204" pitchFamily="34" charset="0"/>
            </a:endParaRPr>
          </a:p>
          <a:p>
            <a:pPr marL="95250" rtl="0" fontAlgn="base">
              <a:spcBef>
                <a:spcPts val="450"/>
              </a:spcBef>
              <a:spcAft>
                <a:spcPts val="0"/>
              </a:spcAft>
              <a:buFont typeface="+mj-lt"/>
              <a:buAutoNum type="arabicPeriod"/>
            </a:pPr>
            <a:r>
              <a:rPr lang="en-US" sz="1800" b="0" i="0" u="none" strike="noStrike" dirty="0">
                <a:effectLst/>
                <a:latin typeface="Open Sans" panose="020B0606030504020204" pitchFamily="34" charset="0"/>
              </a:rPr>
              <a:t>Investigate and Explore the performance and accuracy of FAISS, and compare the result to the rest of the models. </a:t>
            </a: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41121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041B-F080-4B9D-972B-B9D6C3218BA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E22C0A6-4C55-4A3A-AF55-BCE2B317FD0E}"/>
              </a:ext>
            </a:extLst>
          </p:cNvPr>
          <p:cNvSpPr>
            <a:spLocks noGrp="1"/>
          </p:cNvSpPr>
          <p:nvPr>
            <p:ph idx="1"/>
          </p:nvPr>
        </p:nvSpPr>
        <p:spPr/>
        <p:txBody>
          <a:bodyPr/>
          <a:lstStyle/>
          <a:p>
            <a:pPr marL="0" lvl="0" indent="0" algn="l" rtl="0">
              <a:spcBef>
                <a:spcPts val="0"/>
              </a:spcBef>
              <a:spcAft>
                <a:spcPts val="0"/>
              </a:spcAft>
              <a:buNone/>
            </a:pPr>
            <a:r>
              <a:rPr lang="en-US" u="sng" dirty="0">
                <a:solidFill>
                  <a:schemeClr val="hlink"/>
                </a:solidFill>
                <a:hlinkClick r:id="rId2"/>
              </a:rPr>
              <a:t>https://people.engr.tamu.edu/huangrh/Spring16/papers_course/matrix_factorization.pdf</a:t>
            </a:r>
            <a:endParaRPr lang="en-US" dirty="0"/>
          </a:p>
          <a:p>
            <a:pPr marL="0" lvl="0" indent="0" algn="l" rtl="0">
              <a:spcBef>
                <a:spcPts val="1200"/>
              </a:spcBef>
              <a:spcAft>
                <a:spcPts val="0"/>
              </a:spcAft>
              <a:buNone/>
            </a:pPr>
            <a:r>
              <a:rPr lang="en-US" u="sng" dirty="0">
                <a:solidFill>
                  <a:schemeClr val="hlink"/>
                </a:solidFill>
                <a:hlinkClick r:id="rId3"/>
              </a:rPr>
              <a:t>https://towardsdatascience.com/paper-review-neural-collaborative-filtering-explanation-implementation-ea3e031b7f96#:~:text=Neural%20Collaborative%20Filtering%20(NCF)%20is,to%20build%20a%20recommender%20system</a:t>
            </a:r>
            <a:r>
              <a:rPr lang="en-US" dirty="0"/>
              <a:t>.</a:t>
            </a:r>
          </a:p>
          <a:p>
            <a:pPr marL="0" lvl="0" indent="0" algn="l" rtl="0">
              <a:spcBef>
                <a:spcPts val="1200"/>
              </a:spcBef>
              <a:spcAft>
                <a:spcPts val="0"/>
              </a:spcAft>
              <a:buNone/>
            </a:pPr>
            <a:r>
              <a:rPr lang="en-US" u="sng" dirty="0">
                <a:solidFill>
                  <a:schemeClr val="hlink"/>
                </a:solidFill>
                <a:hlinkClick r:id="rId4"/>
              </a:rPr>
              <a:t>https://towardsdatascience.com/neural-collaborative-filtering-96cef1009401</a:t>
            </a:r>
            <a:endParaRPr lang="en-US" dirty="0"/>
          </a:p>
          <a:p>
            <a:endParaRPr lang="en-US" dirty="0"/>
          </a:p>
        </p:txBody>
      </p:sp>
    </p:spTree>
    <p:extLst>
      <p:ext uri="{BB962C8B-B14F-4D97-AF65-F5344CB8AC3E}">
        <p14:creationId xmlns:p14="http://schemas.microsoft.com/office/powerpoint/2010/main" val="304088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879E-39BF-492E-AF16-E0F1C20650B4}"/>
              </a:ext>
            </a:extLst>
          </p:cNvPr>
          <p:cNvSpPr>
            <a:spLocks noGrp="1"/>
          </p:cNvSpPr>
          <p:nvPr>
            <p:ph type="title"/>
          </p:nvPr>
        </p:nvSpPr>
        <p:spPr>
          <a:xfrm>
            <a:off x="838200" y="2766218"/>
            <a:ext cx="10515600" cy="1325563"/>
          </a:xfrm>
        </p:spPr>
        <p:txBody>
          <a:bodyPr/>
          <a:lstStyle/>
          <a:p>
            <a:pPr algn="ctr"/>
            <a:r>
              <a:rPr lang="en-US" dirty="0"/>
              <a:t>Thank you!</a:t>
            </a:r>
          </a:p>
        </p:txBody>
      </p:sp>
      <p:sp>
        <p:nvSpPr>
          <p:cNvPr id="3" name="Content Placeholder 2">
            <a:extLst>
              <a:ext uri="{FF2B5EF4-FFF2-40B4-BE49-F238E27FC236}">
                <a16:creationId xmlns:a16="http://schemas.microsoft.com/office/drawing/2014/main" id="{EBAAC528-A45A-411A-BE2D-A595F0899F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90191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2269</TotalTime>
  <Words>739</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Open Sans</vt:lpstr>
      <vt:lpstr>Vapor Trail</vt:lpstr>
      <vt:lpstr>RECOMMENDATION SYSTEM WITH MACHINE LEARNING &amp; DEEP LEARNING - Final Presentation </vt:lpstr>
      <vt:lpstr>Introduction</vt:lpstr>
      <vt:lpstr>Dataset</vt:lpstr>
      <vt:lpstr>Methodology - SVD, SVD++</vt:lpstr>
      <vt:lpstr>Methodology - NCF</vt:lpstr>
      <vt:lpstr>Results</vt:lpstr>
      <vt:lpstr>Limitation and Further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dc:title>
  <dc:creator>Kam Hin Ho</dc:creator>
  <cp:lastModifiedBy>Kam Hin Ho</cp:lastModifiedBy>
  <cp:revision>3</cp:revision>
  <dcterms:created xsi:type="dcterms:W3CDTF">2021-05-07T01:31:58Z</dcterms:created>
  <dcterms:modified xsi:type="dcterms:W3CDTF">2021-05-10T21:25:57Z</dcterms:modified>
</cp:coreProperties>
</file>