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27CD7-E6E2-4441-83D7-73323EADA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Rthon</a:t>
            </a:r>
            <a:r>
              <a:rPr lang="en-US" altLang="ko-KR" dirty="0"/>
              <a:t> workflow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BE3B5-B7DA-4BE8-BF8D-61C24556D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216" y="4742157"/>
            <a:ext cx="6801612" cy="123989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6000" dirty="0"/>
              <a:t>2020.11.28~2020.11.29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004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0DB292B-3176-4ED7-815D-B3C58C01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064"/>
            <a:ext cx="8991600" cy="164592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-</a:t>
            </a:r>
            <a:r>
              <a:rPr lang="en-US" altLang="ko-KR" dirty="0" err="1"/>
              <a:t>tqk</a:t>
            </a:r>
            <a:r>
              <a:rPr lang="ko-KR" altLang="en-US" dirty="0"/>
              <a:t>을 이용</a:t>
            </a: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EA4CA4B7-04A2-473E-A5F4-23BBC0EF96B1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793585"/>
            <a:ext cx="8991600" cy="362311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latin typeface="HY견고딕" panose="02030600000101010101" pitchFamily="18" charset="-127"/>
              </a:rPr>
              <a:t>각 회사의 재무 재표를 확인하기 위해서는 기업 코드 필요</a:t>
            </a:r>
            <a:r>
              <a:rPr lang="en-US" altLang="ko-KR" sz="3600" dirty="0">
                <a:latin typeface="HY견고딕" panose="02030600000101010101" pitchFamily="18" charset="-127"/>
              </a:rPr>
              <a:t>, TQK</a:t>
            </a:r>
            <a:r>
              <a:rPr lang="ko-KR" altLang="en-US" sz="3600" dirty="0">
                <a:latin typeface="HY견고딕" panose="02030600000101010101" pitchFamily="18" charset="-127"/>
              </a:rPr>
              <a:t>라이브러리 사용을 통해 기업코드 수집</a:t>
            </a:r>
            <a:r>
              <a:rPr lang="en-US" altLang="ko-KR" sz="3600" dirty="0">
                <a:latin typeface="HY견고딕" panose="02030600000101010101" pitchFamily="18" charset="-127"/>
              </a:rPr>
              <a:t>.</a:t>
            </a:r>
            <a:endParaRPr lang="ko-KR" altLang="en-US" sz="3600" dirty="0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0DB292B-3176-4ED7-815D-B3C58C01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064"/>
            <a:ext cx="8991600" cy="164592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-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EA4CA4B7-04A2-473E-A5F4-23BBC0EF96B1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793585"/>
            <a:ext cx="8991600" cy="362311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err="1"/>
              <a:t>Tqk</a:t>
            </a:r>
            <a:r>
              <a:rPr lang="ko-KR" altLang="en-US" sz="3600" dirty="0"/>
              <a:t>에서 수집된 기업 코드를 가지고 </a:t>
            </a:r>
            <a:r>
              <a:rPr lang="en-US" altLang="ko-KR" sz="3600" dirty="0"/>
              <a:t>get</a:t>
            </a:r>
            <a:r>
              <a:rPr lang="ko-KR" altLang="en-US" sz="3600" dirty="0"/>
              <a:t>함수를 통한 쿼리를 네이버 증권 </a:t>
            </a:r>
            <a:r>
              <a:rPr lang="en-US" altLang="ko-KR" sz="3600" dirty="0" err="1"/>
              <a:t>url</a:t>
            </a:r>
            <a:r>
              <a:rPr lang="ko-KR" altLang="en-US" sz="3600" dirty="0"/>
              <a:t>에 날려 수집된 기업코드만큼의 재무 정보 수집</a:t>
            </a:r>
          </a:p>
        </p:txBody>
      </p:sp>
    </p:spTree>
    <p:extLst>
      <p:ext uri="{BB962C8B-B14F-4D97-AF65-F5344CB8AC3E}">
        <p14:creationId xmlns:p14="http://schemas.microsoft.com/office/powerpoint/2010/main" val="42382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0DB292B-3176-4ED7-815D-B3C58C01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064"/>
            <a:ext cx="8991600" cy="164592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-</a:t>
            </a:r>
            <a:r>
              <a:rPr lang="ko-KR" altLang="en-US" dirty="0"/>
              <a:t>데이터 가공  </a:t>
            </a: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EA4CA4B7-04A2-473E-A5F4-23BBC0EF96B1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793585"/>
            <a:ext cx="8991600" cy="362311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/>
              <a:t>수집된 데이터의 필요 항목 추출과</a:t>
            </a:r>
            <a:r>
              <a:rPr lang="en-US" altLang="ko-KR" sz="3600" dirty="0"/>
              <a:t>, WIDE</a:t>
            </a:r>
            <a:r>
              <a:rPr lang="ko-KR" altLang="en-US" sz="3600" dirty="0"/>
              <a:t>형 데이터를 </a:t>
            </a:r>
            <a:r>
              <a:rPr lang="en-US" altLang="ko-KR" sz="3600" dirty="0"/>
              <a:t>LONG</a:t>
            </a:r>
            <a:r>
              <a:rPr lang="ko-KR" altLang="en-US" sz="3600" dirty="0"/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277878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0DB292B-3176-4ED7-815D-B3C58C01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064"/>
            <a:ext cx="8991600" cy="164592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-</a:t>
            </a:r>
            <a:r>
              <a:rPr lang="ko-KR" altLang="en-US" dirty="0"/>
              <a:t>데이터 시각화  </a:t>
            </a: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EA4CA4B7-04A2-473E-A5F4-23BBC0EF96B1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793585"/>
            <a:ext cx="8991600" cy="362311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/>
              <a:t>가공된 데이터를 </a:t>
            </a:r>
            <a:r>
              <a:rPr lang="en-US" altLang="ko-KR" sz="3600" dirty="0"/>
              <a:t>ggplot2</a:t>
            </a:r>
            <a:r>
              <a:rPr lang="ko-KR" altLang="en-US" sz="3600" dirty="0"/>
              <a:t>를 이용하여 시각화 하는 과정</a:t>
            </a:r>
          </a:p>
        </p:txBody>
      </p:sp>
    </p:spTree>
    <p:extLst>
      <p:ext uri="{BB962C8B-B14F-4D97-AF65-F5344CB8AC3E}">
        <p14:creationId xmlns:p14="http://schemas.microsoft.com/office/powerpoint/2010/main" val="49782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0DB292B-3176-4ED7-815D-B3C58C01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064"/>
            <a:ext cx="8991600" cy="1645920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-SHINY</a:t>
            </a:r>
            <a:r>
              <a:rPr lang="ko-KR" altLang="en-US" dirty="0"/>
              <a:t>에 연결</a:t>
            </a: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EA4CA4B7-04A2-473E-A5F4-23BBC0EF96B1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793585"/>
            <a:ext cx="8991600" cy="362311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/>
              <a:t>추후</a:t>
            </a:r>
            <a:r>
              <a:rPr lang="en-US" altLang="ko-KR" sz="3600" dirty="0"/>
              <a:t>, CSV</a:t>
            </a:r>
            <a:r>
              <a:rPr lang="ko-KR" altLang="en-US" sz="3600" dirty="0"/>
              <a:t>파일을 </a:t>
            </a:r>
            <a:r>
              <a:rPr lang="ko-KR" altLang="en-US" sz="3600" dirty="0" err="1"/>
              <a:t>깃허브에서</a:t>
            </a:r>
            <a:r>
              <a:rPr lang="ko-KR" altLang="en-US" sz="3600" dirty="0"/>
              <a:t> 자동으로 </a:t>
            </a:r>
            <a:r>
              <a:rPr lang="ko-KR" altLang="en-US" sz="3600" dirty="0" err="1"/>
              <a:t>로드해와서</a:t>
            </a:r>
            <a:r>
              <a:rPr lang="ko-KR" altLang="en-US" sz="3600" dirty="0"/>
              <a:t> </a:t>
            </a:r>
            <a:r>
              <a:rPr lang="en-US" altLang="ko-KR" sz="3600" dirty="0"/>
              <a:t>SHINY</a:t>
            </a:r>
            <a:r>
              <a:rPr lang="ko-KR" altLang="en-US" sz="3600" dirty="0"/>
              <a:t>인터페이스에서 제공</a:t>
            </a:r>
          </a:p>
        </p:txBody>
      </p:sp>
    </p:spTree>
    <p:extLst>
      <p:ext uri="{BB962C8B-B14F-4D97-AF65-F5344CB8AC3E}">
        <p14:creationId xmlns:p14="http://schemas.microsoft.com/office/powerpoint/2010/main" val="401494741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{B8B27A1D-BF94-4083-964F-EB4F4823437A}tf10001115</Template>
  <TotalTime>18</TotalTime>
  <Words>96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Arial</vt:lpstr>
      <vt:lpstr>Gill Sans MT</vt:lpstr>
      <vt:lpstr>소포</vt:lpstr>
      <vt:lpstr>Rthon workflow</vt:lpstr>
      <vt:lpstr>1단계-tqk을 이용</vt:lpstr>
      <vt:lpstr>2단계-크롤링 </vt:lpstr>
      <vt:lpstr>3단계-데이터 가공  </vt:lpstr>
      <vt:lpstr>4단계-데이터 시각화  </vt:lpstr>
      <vt:lpstr>5단계-SHINY에 연결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Rthon workflow</dc:title>
  <dc:creator>박준혁</dc:creator>
  <cp:lastModifiedBy>박준혁</cp:lastModifiedBy>
  <cp:revision>3</cp:revision>
  <dcterms:created xsi:type="dcterms:W3CDTF">2020-11-29T06:36:21Z</dcterms:created>
  <dcterms:modified xsi:type="dcterms:W3CDTF">2020-11-29T06:55:06Z</dcterms:modified>
</cp:coreProperties>
</file>