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e9ee765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ae9ee7655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01. 배치</a:t>
            </a:r>
            <a:r>
              <a:rPr lang="en-US"/>
              <a:t>와 스프링 배치 이해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배치</a:t>
            </a:r>
            <a:r>
              <a:rPr lang="en-US"/>
              <a:t>란?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큰 단위의 작업을 </a:t>
            </a:r>
            <a:r>
              <a:rPr b="1" lang="en-US" sz="1800">
                <a:solidFill>
                  <a:srgbClr val="595959"/>
                </a:solidFill>
              </a:rPr>
              <a:t>일괄 처리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대부분 처리량이 많고 비 </a:t>
            </a:r>
            <a:r>
              <a:rPr b="1" lang="en-US" sz="1800">
                <a:solidFill>
                  <a:srgbClr val="595959"/>
                </a:solidFill>
              </a:rPr>
              <a:t>실시간성 처리</a:t>
            </a:r>
            <a:r>
              <a:rPr lang="en-US" sz="1800">
                <a:solidFill>
                  <a:srgbClr val="595959"/>
                </a:solidFill>
              </a:rPr>
              <a:t>에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대용량 데이터 계산, 정산, 통계, 데이터베이스, 변환 등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컴퓨터 </a:t>
            </a:r>
            <a:r>
              <a:rPr b="1" lang="en-US" sz="1800">
                <a:solidFill>
                  <a:srgbClr val="595959"/>
                </a:solidFill>
              </a:rPr>
              <a:t>자원을 최대로 활용</a:t>
            </a:r>
            <a:endParaRPr b="1"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컴퓨터 자원 사용이 낮은 시간대에 배치를 처리하거나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배치만 처리하기 위해 사용자가 사용하지 않는 또 다른 컴퓨터 자원을 사용할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사용자 상호작용으로 실행되기 보단, </a:t>
            </a:r>
            <a:r>
              <a:rPr b="1" lang="en-US" sz="1800">
                <a:solidFill>
                  <a:srgbClr val="595959"/>
                </a:solidFill>
              </a:rPr>
              <a:t>스케줄러와 같은 시스템에 의해 실행</a:t>
            </a:r>
            <a:r>
              <a:rPr lang="en-US" sz="1800">
                <a:solidFill>
                  <a:srgbClr val="595959"/>
                </a:solidFill>
              </a:rPr>
              <a:t>되는 대상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 매일 오전 10시에 배치 실행, 매</a:t>
            </a:r>
            <a:r>
              <a:rPr lang="en-US" sz="1800">
                <a:solidFill>
                  <a:srgbClr val="595959"/>
                </a:solidFill>
              </a:rPr>
              <a:t>주 월요일 12시 마다 실행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crontab, jenkins …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</a:t>
            </a:r>
            <a:r>
              <a:rPr lang="en-US"/>
              <a:t>배치란?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처리를 하기 위한 Spring Framework 기반 기술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Spring에서 지원하는 기술 적용 가능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DI, AOP, 서비스 추상화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간단한 작업(Tasklet) 기반 처리와, 대량 처리(Chunk) 기반 기능 지원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환</a:t>
            </a:r>
            <a:r>
              <a:rPr lang="en-US"/>
              <a:t>경 설정 및 준비</a:t>
            </a: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개발 환경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Intellij IDEA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Mac OS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프로젝트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Java8 +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Gradle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 Boot 2.x +</a:t>
            </a:r>
            <a:endParaRPr sz="18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</a:pPr>
            <a:r>
              <a:rPr lang="en-US">
                <a:solidFill>
                  <a:srgbClr val="595959"/>
                </a:solidFill>
              </a:rPr>
              <a:t>Spring Batch, Spring JDBC, Spring Data JPA, Lombok, etc...</a:t>
            </a:r>
            <a:endParaRPr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H2 DB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MySQL DB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https://dev.mysql.com/downloads/mysql/</a:t>
            </a:r>
            <a:r>
              <a:rPr lang="en-US" sz="1800">
                <a:solidFill>
                  <a:srgbClr val="595959"/>
                </a:solidFill>
              </a:rPr>
              <a:t>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Hello,</a:t>
            </a:r>
            <a:br>
              <a:rPr lang="en-US"/>
            </a:br>
            <a:r>
              <a:rPr lang="en-US"/>
              <a:t>Spring Batch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1835700" y="278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예제 - Hello Spring Batch</a:t>
            </a:r>
            <a:endParaRPr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