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414F-D825-47B0-AE95-77AB86ED6A49}" type="datetimeFigureOut">
              <a:rPr lang="ko-KR" altLang="en-US" smtClean="0"/>
              <a:pPr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185736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Project 1 </a:t>
            </a:r>
            <a:r>
              <a:rPr lang="ko-KR" altLang="en-US" sz="2400" dirty="0" smtClean="0"/>
              <a:t>자바 게임 제작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57620" y="4357694"/>
            <a:ext cx="5000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Team 1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신은혜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smtClean="0"/>
              <a:t>구경태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부조장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smtClean="0"/>
              <a:t>전진태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김호</a:t>
            </a:r>
            <a:r>
              <a:rPr lang="ko-KR" altLang="en-US" dirty="0"/>
              <a:t>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7684" y="314324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가제</a:t>
            </a:r>
            <a:r>
              <a:rPr lang="en-US" altLang="ko-KR" sz="3600" b="1" dirty="0" smtClean="0"/>
              <a:t>) </a:t>
            </a:r>
            <a:r>
              <a:rPr lang="en-US" altLang="ko-KR" sz="3600" b="1" dirty="0" err="1" smtClean="0"/>
              <a:t>Pokemon</a:t>
            </a:r>
            <a:r>
              <a:rPr lang="en-US" altLang="ko-KR" sz="3600" b="1" dirty="0" smtClean="0"/>
              <a:t> Get!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cpokemon.com/wp-content/uploads/2015/09/pokemon-go-y-accesor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602310" cy="42762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43174" y="78579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Now Hot Issue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8435" y="1000108"/>
            <a:ext cx="348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플레이어가 </a:t>
            </a:r>
            <a:r>
              <a:rPr lang="ko-KR" altLang="en-US" dirty="0" err="1"/>
              <a:t>포켓몬을</a:t>
            </a:r>
            <a:r>
              <a:rPr lang="ko-KR" altLang="en-US" dirty="0"/>
              <a:t> 잡는 </a:t>
            </a:r>
            <a:r>
              <a:rPr lang="ko-KR" altLang="en-US" dirty="0" smtClean="0"/>
              <a:t>게임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7" name="Picture 3" descr="http://cfile25.uf.tistory.com/image/224CCA4B532C624331C9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500306"/>
            <a:ext cx="4286250" cy="2619375"/>
          </a:xfrm>
          <a:prstGeom prst="rect">
            <a:avLst/>
          </a:prstGeom>
          <a:noFill/>
        </p:spPr>
      </p:pic>
      <p:pic>
        <p:nvPicPr>
          <p:cNvPr id="1029" name="Picture 5" descr="https://image-proxy.namuwikiusercontent.com/r/http%3A%2F%2Fcdn.bulbagarden.net%2Fupload%2Fthumb%2F0%2F00%2FAsh_XY.png%2F386px-Ash_X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00306"/>
            <a:ext cx="1562587" cy="2428892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>
          <a:xfrm>
            <a:off x="2928926" y="3143248"/>
            <a:ext cx="1071570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2860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Game Flow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00166" y="3118032"/>
            <a:ext cx="6143668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게임 화면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endParaRPr lang="en-US" altLang="ko-KR" sz="1200" dirty="0" smtClean="0"/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/>
              <a:t>게임 시작 후  </a:t>
            </a:r>
            <a:r>
              <a:rPr lang="ko-KR" altLang="en-US" sz="1200" dirty="0" err="1" smtClean="0"/>
              <a:t>포켓몬은</a:t>
            </a:r>
            <a:r>
              <a:rPr lang="ko-KR" altLang="en-US" sz="1200" dirty="0" smtClean="0"/>
              <a:t> 랜덤으로 받은 </a:t>
            </a:r>
            <a:r>
              <a:rPr lang="en-US" altLang="ko-KR" sz="1200" dirty="0" smtClean="0"/>
              <a:t>X</a:t>
            </a:r>
            <a:r>
              <a:rPr lang="ko-KR" altLang="en-US" sz="1200" dirty="0" err="1" smtClean="0"/>
              <a:t>좌표값</a:t>
            </a:r>
            <a:r>
              <a:rPr lang="ko-KR" altLang="en-US" sz="1200" dirty="0" smtClean="0"/>
              <a:t> 위치에서 위에서 아래로 이동</a:t>
            </a:r>
            <a:endParaRPr lang="en-US" altLang="ko-KR" sz="1200" dirty="0" smtClean="0"/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/>
              <a:t>플레이어는 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아래로 움직여서 </a:t>
            </a:r>
            <a:r>
              <a:rPr lang="ko-KR" altLang="en-US" sz="1200" dirty="0" err="1" smtClean="0"/>
              <a:t>포켓몬</a:t>
            </a:r>
            <a:r>
              <a:rPr lang="ko-KR" altLang="en-US" sz="1200" dirty="0" smtClean="0"/>
              <a:t> 획득</a:t>
            </a:r>
            <a:endParaRPr lang="en-US" altLang="ko-KR" sz="1200" dirty="0" smtClean="0"/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/>
              <a:t>잡은 수 만큼 점수 </a:t>
            </a:r>
            <a:r>
              <a:rPr lang="ko-KR" altLang="en-US" sz="1200" dirty="0" err="1" smtClean="0"/>
              <a:t>카운팅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</p:txBody>
      </p:sp>
      <p:sp>
        <p:nvSpPr>
          <p:cNvPr id="7" name="아래쪽 화살표 6"/>
          <p:cNvSpPr/>
          <p:nvPr/>
        </p:nvSpPr>
        <p:spPr>
          <a:xfrm>
            <a:off x="3643306" y="4071942"/>
            <a:ext cx="1857388" cy="1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00166" y="4357694"/>
            <a:ext cx="6143668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종료 화면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pPr algn="ctr">
              <a:buFont typeface="Wingdings" pitchFamily="2" charset="2"/>
              <a:buChar char="ü"/>
            </a:pPr>
            <a:r>
              <a:rPr lang="ko-KR" altLang="en-US" sz="1200" dirty="0" err="1" smtClean="0"/>
              <a:t>점수판</a:t>
            </a:r>
            <a:endParaRPr lang="en-US" altLang="ko-KR" sz="1200" dirty="0" smtClean="0"/>
          </a:p>
          <a:p>
            <a:pPr algn="ctr">
              <a:buFont typeface="Wingdings" pitchFamily="2" charset="2"/>
              <a:buChar char="ü"/>
            </a:pPr>
            <a:r>
              <a:rPr lang="ko-KR" altLang="en-US" sz="1200" dirty="0" smtClean="0"/>
              <a:t>두 플레이어가 각각 게임 종료 후 획득한 점수를 서로 비교하여 승부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14" name="아래쪽 화살표 13"/>
          <p:cNvSpPr/>
          <p:nvPr/>
        </p:nvSpPr>
        <p:spPr>
          <a:xfrm>
            <a:off x="3643306" y="1587454"/>
            <a:ext cx="1857388" cy="1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500166" y="928670"/>
            <a:ext cx="614366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로그인 창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altLang="ko-KR" sz="1200" dirty="0" smtClean="0"/>
              <a:t>2 </a:t>
            </a:r>
            <a:r>
              <a:rPr lang="ko-KR" altLang="en-US" sz="1200" dirty="0"/>
              <a:t>명</a:t>
            </a:r>
            <a:r>
              <a:rPr lang="ko-KR" altLang="en-US" sz="1200" dirty="0" smtClean="0"/>
              <a:t>이 각각 로그인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500166" y="1857364"/>
            <a:ext cx="6143668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dirty="0" smtClean="0">
                <a:solidFill>
                  <a:srgbClr val="FF0000"/>
                </a:solidFill>
              </a:rPr>
              <a:t>시작 화면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/>
              <a:t>유저 대기화면</a:t>
            </a:r>
            <a:endParaRPr lang="en-US" altLang="ko-KR" sz="1200" dirty="0" smtClean="0"/>
          </a:p>
          <a:p>
            <a:pPr marL="228600" indent="-228600" algn="ctr">
              <a:buFont typeface="Wingdings" pitchFamily="2" charset="2"/>
              <a:buChar char="ü"/>
            </a:pPr>
            <a:r>
              <a:rPr lang="en-US" altLang="ko-KR" sz="1200" dirty="0" smtClean="0"/>
              <a:t>start</a:t>
            </a:r>
            <a:r>
              <a:rPr lang="ko-KR" altLang="en-US" sz="1200" dirty="0" smtClean="0"/>
              <a:t>버튼 클릭하면 게임 시작</a:t>
            </a:r>
            <a:endParaRPr lang="ko-KR" altLang="en-US" sz="1200" dirty="0"/>
          </a:p>
        </p:txBody>
      </p:sp>
      <p:sp>
        <p:nvSpPr>
          <p:cNvPr id="18" name="아래쪽 화살표 17"/>
          <p:cNvSpPr/>
          <p:nvPr/>
        </p:nvSpPr>
        <p:spPr>
          <a:xfrm>
            <a:off x="3643306" y="2820372"/>
            <a:ext cx="1857388" cy="1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500166" y="5357826"/>
            <a:ext cx="614366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옵션 사항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승부 조건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00" dirty="0" smtClean="0"/>
              <a:t>점수에 따라 레벨이 올라가면 </a:t>
            </a:r>
            <a:r>
              <a:rPr lang="ko-KR" altLang="en-US" sz="1000" dirty="0" err="1" smtClean="0"/>
              <a:t>포켓몬</a:t>
            </a:r>
            <a:r>
              <a:rPr lang="ko-KR" altLang="en-US" sz="1000" dirty="0" smtClean="0"/>
              <a:t> 이동 속도를 상승시켜서 난이도 상승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00" dirty="0" smtClean="0"/>
              <a:t>폭탄 캐릭터를 이용한 유저의 점수 삭감 혹은 목숨 삭감 방식 도입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00" dirty="0" smtClean="0"/>
              <a:t>랜덤으로 </a:t>
            </a:r>
            <a:r>
              <a:rPr lang="ko-KR" altLang="en-US" sz="1000" dirty="0" err="1" smtClean="0"/>
              <a:t>몬스터의</a:t>
            </a:r>
            <a:r>
              <a:rPr lang="ko-KR" altLang="en-US" sz="1000" dirty="0" smtClean="0"/>
              <a:t> 크기가 작아지게 하여 잡기 어렵게 하고 대신 점수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배 지급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기타 </a:t>
            </a:r>
            <a:endParaRPr lang="en-US" altLang="ko-KR" sz="10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050" dirty="0" smtClean="0"/>
              <a:t>획득한 </a:t>
            </a:r>
            <a:r>
              <a:rPr lang="ko-KR" altLang="en-US" sz="1050" dirty="0" err="1" smtClean="0"/>
              <a:t>포켓몬</a:t>
            </a:r>
            <a:r>
              <a:rPr lang="ko-KR" altLang="en-US" sz="1050" dirty="0" smtClean="0"/>
              <a:t> 보관함 구현</a:t>
            </a:r>
            <a:endParaRPr lang="en-US" altLang="ko-KR" sz="1050" dirty="0" smtClean="0"/>
          </a:p>
          <a:p>
            <a:pPr algn="ctr"/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Solution (</a:t>
            </a:r>
            <a:r>
              <a:rPr lang="ko-KR" altLang="en-US" dirty="0" smtClean="0"/>
              <a:t>구현 방법</a:t>
            </a:r>
            <a:r>
              <a:rPr lang="en-US" altLang="ko-KR" dirty="0" smtClean="0"/>
              <a:t>??)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155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sist</cp:lastModifiedBy>
  <cp:revision>13</cp:revision>
  <dcterms:created xsi:type="dcterms:W3CDTF">2016-07-14T02:54:22Z</dcterms:created>
  <dcterms:modified xsi:type="dcterms:W3CDTF">2016-07-14T07:15:01Z</dcterms:modified>
</cp:coreProperties>
</file>