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E0F3C-B860-4BA4-9410-F45253692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2A5520-E6BD-4872-8E98-C6726CC96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8F70C-C0B5-4F20-92EF-1B46B0FC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6A121-A370-4BF2-8BE8-5DF95BDE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03A89-5E20-4FDA-BCA1-57D7AE7B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7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73B38-6461-4290-BC27-9A120676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33A3E-176D-42A8-8DAD-25427E947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664F-5534-4127-A687-E86893BA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5AAEE-DEFC-40A9-A83D-0B86E7F5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46F18-2EEB-44CC-ACED-96719D98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7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924943-124E-40F9-AA40-EB5C172E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9D4C69-1AD3-4636-9E35-3FF057B87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BF81CB-2158-496B-86DF-77D0948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D3A9F-888C-4CAE-A3B2-0682C1E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DFA04-B7B1-4DF4-B002-796A2F92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6E17D-093E-4C68-BA8E-C9626576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4C1CB-B1F4-413A-AEFD-E06473D7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45E2F-FD3F-4EA8-8E82-43310221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DE6DE-76F7-45F2-BB78-5F8E6892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1432A-C160-41F6-AFBC-0EE435AC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4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8E7E-0954-4F55-897B-D490F4B7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A36F-EB2B-4F79-8C27-FD1BC3A15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34EE82-5B64-4603-AF01-2BD4938A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12638-B860-43EF-9DF9-E13EBE6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DD209-AF35-48B2-A69F-03C43C83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0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50633-A72E-41D6-B442-1C06E943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73591-FE7F-46CB-822F-02628BBDE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67FA91-73E3-44F7-8F17-37BB5C29D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FEE2A-3571-4DB2-8D00-A87AB98E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7EBFF-0AF8-4988-8713-85505E6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C8D62-3222-4A32-B61C-9CE5DF45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0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F86C-B5CC-4D20-AB3F-4A17D657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D28B9-441D-48F8-80ED-7FEB6B3F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79A13-FB1E-468E-9A82-A294694C6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AEF32B-A0AA-4215-AF54-F930D8A34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847401-0415-4072-B1B8-3133809F8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EAB7EF-2B81-4589-8667-C9B2C51B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AA05B9-9C0A-4892-903F-0262EBBD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D8A12-FEEE-4D14-AC3F-F19661DB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4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3348E-B187-4349-90A6-08B01B43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5B471C-6597-48C6-9F2A-1ABF41B6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7D62C2-5F4F-4DA4-B5D0-7F8A3DE1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D262C9-5854-4002-978E-24CABB76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7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8F46EE-9F50-436A-A568-13D9AF1D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1CB5DC-25D8-4FF9-8C98-5AAED593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E818A1-3F0A-455F-A992-C98383FA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8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386CC-D1B8-4A4B-A30C-D2FCA3B4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6DA75-8C0C-4DCD-9C4B-57655880E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147DA-0884-491C-860B-2F31288C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C1C884-0718-42A4-BA1D-8C73F70A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9DFDA-813D-410A-BF28-04D22FDB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06FA11-5D25-4E7A-86A4-16F4C871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9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8A70-D490-4C49-B360-800BD48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56EE98-7F62-4C8A-B558-C87788729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B80192-3F90-497F-AC80-121F15EA3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C9100-A302-4B79-B790-41FDE577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BF191-07F8-4ACB-B1C7-EB79AD86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A67EC-D069-4785-A323-569565C8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93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0E659E-6D4F-43E5-90F7-49233908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8AD12-05A8-4E1B-8641-0E3291C2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AD945-C55E-40B1-A0CE-6C1BFC51D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4029-12C6-4906-B7BC-7C02453DDADA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CD14FB-B2A7-4AEC-9871-8504E2CD8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364C7-4A37-4EFC-98A5-72D8C0AE4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3919-16DE-47BC-A505-82EB0433E7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4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D7B1F-0A2F-497D-811C-E21D5649B2DD}"/>
              </a:ext>
            </a:extLst>
          </p:cNvPr>
          <p:cNvSpPr txBox="1"/>
          <p:nvPr/>
        </p:nvSpPr>
        <p:spPr>
          <a:xfrm>
            <a:off x="2091705" y="316523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아둘람교회</a:t>
            </a:r>
            <a:endParaRPr lang="ko-KR" altLang="en-US" sz="2000" b="1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6F071-8F55-459F-9A2A-8FDCB7618060}"/>
              </a:ext>
            </a:extLst>
          </p:cNvPr>
          <p:cNvSpPr txBox="1"/>
          <p:nvPr/>
        </p:nvSpPr>
        <p:spPr>
          <a:xfrm>
            <a:off x="2123933" y="656831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ADULLAM CHURCH</a:t>
            </a:r>
            <a:endParaRPr lang="ko-KR" altLang="en-US" sz="1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C9CB2-8CEF-4756-8A2F-4D99B804E4A3}"/>
              </a:ext>
            </a:extLst>
          </p:cNvPr>
          <p:cNvSpPr txBox="1"/>
          <p:nvPr/>
        </p:nvSpPr>
        <p:spPr>
          <a:xfrm>
            <a:off x="3895986" y="37650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환영합니다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BAC87-E381-453E-B490-43D1A9E82446}"/>
              </a:ext>
            </a:extLst>
          </p:cNvPr>
          <p:cNvSpPr txBox="1"/>
          <p:nvPr/>
        </p:nvSpPr>
        <p:spPr>
          <a:xfrm>
            <a:off x="3987356" y="649136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WELCOME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719A46-C504-43A0-B6F3-CFB0ABF021B2}"/>
              </a:ext>
            </a:extLst>
          </p:cNvPr>
          <p:cNvSpPr txBox="1"/>
          <p:nvPr/>
        </p:nvSpPr>
        <p:spPr>
          <a:xfrm>
            <a:off x="4997571" y="37650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소개합니다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5E3A5-5E14-4F37-8573-0CDE66C0D638}"/>
              </a:ext>
            </a:extLst>
          </p:cNvPr>
          <p:cNvSpPr txBox="1"/>
          <p:nvPr/>
        </p:nvSpPr>
        <p:spPr>
          <a:xfrm>
            <a:off x="5031232" y="649136"/>
            <a:ext cx="9428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INTRODUCE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ACB4A-FDED-4BDD-A748-AA364943A868}"/>
              </a:ext>
            </a:extLst>
          </p:cNvPr>
          <p:cNvSpPr txBox="1"/>
          <p:nvPr/>
        </p:nvSpPr>
        <p:spPr>
          <a:xfrm>
            <a:off x="6079115" y="376509"/>
            <a:ext cx="1050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예배와 모임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CD565-99DA-4096-99FE-BFDF0B66426E}"/>
              </a:ext>
            </a:extLst>
          </p:cNvPr>
          <p:cNvSpPr txBox="1"/>
          <p:nvPr/>
        </p:nvSpPr>
        <p:spPr>
          <a:xfrm>
            <a:off x="6208954" y="649136"/>
            <a:ext cx="7906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WORSHIP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D1785-9F52-469A-84C1-E32058AEA0D0}"/>
              </a:ext>
            </a:extLst>
          </p:cNvPr>
          <p:cNvSpPr txBox="1"/>
          <p:nvPr/>
        </p:nvSpPr>
        <p:spPr>
          <a:xfrm>
            <a:off x="7259243" y="376509"/>
            <a:ext cx="845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예배영상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120A4F-99C0-4FF2-A00F-9F0EC6732CD3}"/>
              </a:ext>
            </a:extLst>
          </p:cNvPr>
          <p:cNvSpPr txBox="1"/>
          <p:nvPr/>
        </p:nvSpPr>
        <p:spPr>
          <a:xfrm>
            <a:off x="7314542" y="649136"/>
            <a:ext cx="734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SERMON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EF6445-3090-43BF-899E-104F3108B252}"/>
              </a:ext>
            </a:extLst>
          </p:cNvPr>
          <p:cNvSpPr txBox="1"/>
          <p:nvPr/>
        </p:nvSpPr>
        <p:spPr>
          <a:xfrm>
            <a:off x="8324755" y="366156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앨범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1F4895-9951-4E3A-8693-88F5329647F6}"/>
              </a:ext>
            </a:extLst>
          </p:cNvPr>
          <p:cNvSpPr txBox="1"/>
          <p:nvPr/>
        </p:nvSpPr>
        <p:spPr>
          <a:xfrm>
            <a:off x="8210939" y="638783"/>
            <a:ext cx="7425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GALLERY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F893D4-08F7-4E52-854C-7F2DC123F6C9}"/>
              </a:ext>
            </a:extLst>
          </p:cNvPr>
          <p:cNvSpPr txBox="1"/>
          <p:nvPr/>
        </p:nvSpPr>
        <p:spPr>
          <a:xfrm>
            <a:off x="9064058" y="376509"/>
            <a:ext cx="845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알립니다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196FB0-4A39-4728-B75D-2A484F29798E}"/>
              </a:ext>
            </a:extLst>
          </p:cNvPr>
          <p:cNvSpPr txBox="1"/>
          <p:nvPr/>
        </p:nvSpPr>
        <p:spPr>
          <a:xfrm>
            <a:off x="9206723" y="649136"/>
            <a:ext cx="5597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NEWS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6756F-2844-4C4C-B046-E41411805527}"/>
              </a:ext>
            </a:extLst>
          </p:cNvPr>
          <p:cNvSpPr txBox="1"/>
          <p:nvPr/>
        </p:nvSpPr>
        <p:spPr>
          <a:xfrm>
            <a:off x="2172694" y="1985502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환영합니다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21A7B9-5B8D-457B-AE4D-23BA6CBCCFBC}"/>
              </a:ext>
            </a:extLst>
          </p:cNvPr>
          <p:cNvSpPr txBox="1"/>
          <p:nvPr/>
        </p:nvSpPr>
        <p:spPr>
          <a:xfrm>
            <a:off x="3422047" y="2010385"/>
            <a:ext cx="973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  WELCOME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67836E-9AF6-4418-A3E5-9CBD4E39CC78}"/>
              </a:ext>
            </a:extLst>
          </p:cNvPr>
          <p:cNvSpPr txBox="1"/>
          <p:nvPr/>
        </p:nvSpPr>
        <p:spPr>
          <a:xfrm>
            <a:off x="2172694" y="239874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소개합니다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B874E7-CEBB-41D0-9DC9-15182A831224}"/>
              </a:ext>
            </a:extLst>
          </p:cNvPr>
          <p:cNvSpPr txBox="1"/>
          <p:nvPr/>
        </p:nvSpPr>
        <p:spPr>
          <a:xfrm>
            <a:off x="3422047" y="2423623"/>
            <a:ext cx="10871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  INTRODUCE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BAB60E-5A1F-48C6-9EBE-3E3BD2D27F10}"/>
              </a:ext>
            </a:extLst>
          </p:cNvPr>
          <p:cNvSpPr txBox="1"/>
          <p:nvPr/>
        </p:nvSpPr>
        <p:spPr>
          <a:xfrm>
            <a:off x="2172694" y="2810464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예배와 모임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935825-573C-4CB4-8CFC-22B65B63AE39}"/>
              </a:ext>
            </a:extLst>
          </p:cNvPr>
          <p:cNvSpPr txBox="1"/>
          <p:nvPr/>
        </p:nvSpPr>
        <p:spPr>
          <a:xfrm>
            <a:off x="3422047" y="2835347"/>
            <a:ext cx="9348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  WORSHIP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0A2ED0-441D-4524-B991-496D343AAAFE}"/>
              </a:ext>
            </a:extLst>
          </p:cNvPr>
          <p:cNvSpPr txBox="1"/>
          <p:nvPr/>
        </p:nvSpPr>
        <p:spPr>
          <a:xfrm>
            <a:off x="2172694" y="3219259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예배영상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60B6DC-9200-4F0F-8B68-98C32686BFCF}"/>
              </a:ext>
            </a:extLst>
          </p:cNvPr>
          <p:cNvSpPr txBox="1"/>
          <p:nvPr/>
        </p:nvSpPr>
        <p:spPr>
          <a:xfrm>
            <a:off x="3422047" y="3244142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  SERMON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3050D4-0D98-409E-ACA2-F48A1B95A136}"/>
              </a:ext>
            </a:extLst>
          </p:cNvPr>
          <p:cNvSpPr txBox="1"/>
          <p:nvPr/>
        </p:nvSpPr>
        <p:spPr>
          <a:xfrm>
            <a:off x="2172694" y="3630983"/>
            <a:ext cx="51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앨범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DDF3F6-274C-4F64-AA09-525A798B7B2A}"/>
              </a:ext>
            </a:extLst>
          </p:cNvPr>
          <p:cNvSpPr txBox="1"/>
          <p:nvPr/>
        </p:nvSpPr>
        <p:spPr>
          <a:xfrm>
            <a:off x="3422047" y="3655866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  GALLERY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F50A10-0675-4105-AA10-3CA86E6FE02A}"/>
              </a:ext>
            </a:extLst>
          </p:cNvPr>
          <p:cNvSpPr txBox="1"/>
          <p:nvPr/>
        </p:nvSpPr>
        <p:spPr>
          <a:xfrm>
            <a:off x="2172694" y="404422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알립니다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548463-78C3-40CD-BF9B-804DC0645B5F}"/>
              </a:ext>
            </a:extLst>
          </p:cNvPr>
          <p:cNvSpPr txBox="1"/>
          <p:nvPr/>
        </p:nvSpPr>
        <p:spPr>
          <a:xfrm>
            <a:off x="3422047" y="4069104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   NEWS</a:t>
            </a:r>
            <a:endParaRPr lang="ko-KR" altLang="en-US" sz="105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93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99C6A-92DA-4EDD-B4B4-7F0E602C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0"/>
            <a:ext cx="5489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35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Noto Sans CJK KR Bold</vt:lpstr>
      <vt:lpstr>Noto Sans CJK KR Regular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HEONHO KIM</dc:creator>
  <cp:lastModifiedBy>HEONHO KIM</cp:lastModifiedBy>
  <cp:revision>5</cp:revision>
  <dcterms:created xsi:type="dcterms:W3CDTF">2020-07-29T11:55:48Z</dcterms:created>
  <dcterms:modified xsi:type="dcterms:W3CDTF">2020-08-12T12:11:42Z</dcterms:modified>
</cp:coreProperties>
</file>