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84" r:id="rId3"/>
    <p:sldId id="332" r:id="rId4"/>
    <p:sldId id="341" r:id="rId5"/>
    <p:sldId id="371" r:id="rId6"/>
    <p:sldId id="382" r:id="rId7"/>
    <p:sldId id="356" r:id="rId8"/>
    <p:sldId id="369" r:id="rId9"/>
    <p:sldId id="373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5" r:id="rId18"/>
  </p:sldIdLst>
  <p:sldSz cx="9906000" cy="6858000" type="A4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84"/>
            <p14:sldId id="332"/>
            <p14:sldId id="341"/>
            <p14:sldId id="371"/>
            <p14:sldId id="382"/>
          </p14:sldIdLst>
        </p14:section>
        <p14:section name="부록" id="{CE105579-18CA-4A8B-81CE-880C84BCD44A}">
          <p14:sldIdLst>
            <p14:sldId id="356"/>
            <p14:sldId id="369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86410"/>
  </p:normalViewPr>
  <p:slideViewPr>
    <p:cSldViewPr showGuides="1">
      <p:cViewPr>
        <p:scale>
          <a:sx n="100" d="100"/>
          <a:sy n="100" d="100"/>
        </p:scale>
        <p:origin x="588" y="40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  <p:sldLayoutId id="214748368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ts.sithome.com/projects/hmi_issue/wiki/%EC%BD%94%EB%93%9C_%EB%A6%AC%EB%B7%B0_%EC%A0%90%EA%B2%80_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19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매뉴얼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2024.09.25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5028" y="3344433"/>
            <a:ext cx="3859692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tag_svr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bf_dp_date</a:t>
            </a:r>
            <a:r>
              <a:rPr lang="en-US" altLang="ko-KR" sz="900" dirty="0" smtClean="0">
                <a:latin typeface="Consolas" panose="020B0609020204030204" pitchFamily="49" charset="0"/>
              </a:rPr>
              <a:t>,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bf_dp_module</a:t>
            </a:r>
            <a:r>
              <a:rPr lang="en-US" altLang="ko-KR" sz="900" dirty="0" smtClean="0">
                <a:latin typeface="Consolas" panose="020B0609020204030204" pitchFamily="49" charset="0"/>
              </a:rPr>
              <a:t>,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991458" y="465313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[NG </a:t>
            </a:r>
            <a:r>
              <a:rPr lang="ko-KR" altLang="en-US" sz="1100" b="1" dirty="0" smtClean="0"/>
              <a:t>사항</a:t>
            </a:r>
            <a:r>
              <a:rPr lang="en-US" altLang="ko-KR" sz="1100" b="1" dirty="0" smtClean="0"/>
              <a:t>]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이벤트 교환 함수 연속 처리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5506883" y="4650382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일괄 처리 수정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63966" y="3501006"/>
            <a:ext cx="3241461" cy="9721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5623" y="3344433"/>
            <a:ext cx="4182246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341" y="3413683"/>
            <a:ext cx="3769362" cy="1107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94029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dpGet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dpSet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개별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일괄 처리하여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Event Manager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부하를 개선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동일한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 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함수가 연속으로 처리된 경우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Event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Manager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 상승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개별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일괄 처리로 수정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4819654" y="3784026"/>
            <a:ext cx="501865" cy="3673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099327" y="512824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[NG </a:t>
            </a:r>
            <a:r>
              <a:rPr lang="ko-KR" altLang="en-US" sz="1100" b="1" dirty="0" smtClean="0"/>
              <a:t>사항</a:t>
            </a:r>
            <a:r>
              <a:rPr lang="en-US" altLang="ko-KR" sz="1100" b="1" dirty="0" smtClean="0"/>
              <a:t>]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 </a:t>
            </a:r>
            <a:r>
              <a:rPr lang="en-US" altLang="ko-KR" sz="1100" b="1" dirty="0" smtClean="0"/>
              <a:t>Callback </a:t>
            </a:r>
            <a:r>
              <a:rPr lang="ko-KR" altLang="en-US" sz="1100" b="1" dirty="0" smtClean="0"/>
              <a:t>함수내 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확인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0438" y="3289141"/>
            <a:ext cx="4028354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(check Logic)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9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0223" y="4321525"/>
            <a:ext cx="739183" cy="2819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94540" y="3294216"/>
            <a:ext cx="473530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필요 동작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함수 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처리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startThread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Check_Thread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logic_type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4640" y="4234267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834201" y="4855878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처리 코드 별도 </a:t>
            </a:r>
            <a:r>
              <a:rPr lang="en-US" altLang="ko-KR" sz="1100" b="1" dirty="0" smtClean="0"/>
              <a:t>Thread </a:t>
            </a:r>
            <a:r>
              <a:rPr lang="ko-KR" altLang="en-US" sz="1100" b="1" dirty="0" smtClean="0"/>
              <a:t>사용 적용</a:t>
            </a:r>
            <a:endParaRPr lang="en-US" altLang="ko-KR" sz="11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94605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 내의 병목 현상을 최소화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함수의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코드가 누적의 경우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동작 지연 및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Callback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누락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(discard)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현상 발생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같은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동작의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 별도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함수를 사용하여 처리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2610799" y="4310719"/>
            <a:ext cx="3079194" cy="2887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45600" y="4365104"/>
            <a:ext cx="9323065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LV_ERR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80645" y="3748702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[NG </a:t>
            </a:r>
            <a:r>
              <a:rPr lang="ko-KR" altLang="en-US" sz="1100" b="1" dirty="0" smtClean="0"/>
              <a:t>사항</a:t>
            </a:r>
            <a:r>
              <a:rPr lang="en-US" altLang="ko-KR" sz="1100" b="1" dirty="0" smtClean="0"/>
              <a:t>]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함수에서 리턴 값 처리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19" name="순서도: 처리 18"/>
          <p:cNvSpPr/>
          <p:nvPr/>
        </p:nvSpPr>
        <p:spPr>
          <a:xfrm>
            <a:off x="3182202" y="6133134"/>
            <a:ext cx="3630222" cy="227679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  결과에 따른 예외 처리 코드 적용</a:t>
            </a:r>
            <a:endParaRPr lang="en-US" altLang="ko-KR" sz="11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77077" y="3115799"/>
            <a:ext cx="4757713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11053" y="3357641"/>
            <a:ext cx="4349137" cy="20810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6536" y="4590880"/>
            <a:ext cx="8784976" cy="1358399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72076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함수의 동작을 예외처리 하여 코드의 안정성과 에러 발생에 대한 유지 보수 강화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함수를 사용할 때 예외 처리 코드가 없으면 에러 발생시 예외 처리 동작 및 원인 파악 어려움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결과를 확인하여 예외 처리 코드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점검 하여 예외 처리 코드 추가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93766" y="4257092"/>
            <a:ext cx="361901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[NG </a:t>
            </a:r>
            <a:r>
              <a:rPr lang="ko-KR" altLang="en-US" sz="1100" b="1" dirty="0" smtClean="0"/>
              <a:t>사항</a:t>
            </a:r>
            <a:r>
              <a:rPr lang="en-US" altLang="ko-KR" sz="1100" b="1" dirty="0" smtClean="0"/>
              <a:t>]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 </a:t>
            </a:r>
            <a:r>
              <a:rPr lang="ko-KR" altLang="en-US" sz="1100" b="1" dirty="0" smtClean="0"/>
              <a:t>문 적용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853100" y="4179296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5413826" y="482489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</a:t>
            </a:r>
            <a:r>
              <a:rPr lang="ko-KR" altLang="en-US" sz="1100" b="1" dirty="0" smtClean="0"/>
              <a:t>문 적용 확인</a:t>
            </a:r>
            <a:endParaRPr lang="en-US" altLang="ko-KR" sz="11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550" y="3611133"/>
            <a:ext cx="3781950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40" y="3747176"/>
            <a:ext cx="3601240" cy="41795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62218" y="3145993"/>
            <a:ext cx="5359198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update_user_alarm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2980" y="3402155"/>
            <a:ext cx="4915324" cy="128698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4772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함수 내에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문을 적용하여 예외 사항을 처리하고 원인 파악을 용이하게 한다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문이 누락된 경우 예외 사항에 대한 처리가 어렵고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에러 발생시 코드의 중단 발생 가능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내에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 catch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적용되어 있는지 확인하고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누락된 경우 적용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버전 정보 작성 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64920" y="3916797"/>
            <a:ext cx="2916183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F4732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g_script_release_version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v2.19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g_script_release_date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"2024.07.01"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460612" y="3609020"/>
            <a:ext cx="4130850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3413158" y="4757676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</a:t>
            </a:r>
            <a:r>
              <a:rPr lang="ko-KR" altLang="en-US" sz="1100" dirty="0"/>
              <a:t>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스크립트 버전 정보 추가 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1460612" y="3680833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55299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스크립트 버전을 체계적으로 관리하여 버그 추적과 유지 보수 편의성 상승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관리가 안되면 이전 코드의 롤백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 이력 추적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협업 시 충돌 등 어려움 발생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버전과 배포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날짜가 작성되어 잇는지 확인하고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누락된 경우 이를 추가 필요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cxnSp>
        <p:nvCxnSpPr>
          <p:cNvPr id="4" name="구부러진 연결선 3"/>
          <p:cNvCxnSpPr>
            <a:stCxn id="3" idx="1"/>
          </p:cNvCxnSpPr>
          <p:nvPr/>
        </p:nvCxnSpPr>
        <p:spPr>
          <a:xfrm rot="10800000">
            <a:off x="4323336" y="3734888"/>
            <a:ext cx="1441584" cy="3050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2500" y="3256037"/>
            <a:ext cx="4247361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808838" y="4726588"/>
            <a:ext cx="321261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 배열 크기로 변경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945211" y="4688012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하드 코딩 확인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92660" y="3592400"/>
            <a:ext cx="540060" cy="304652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366477" y="3266363"/>
            <a:ext cx="4029665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tbval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21079" y="3582707"/>
            <a:ext cx="1188132" cy="30139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6277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지양하여 유지 보수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재사용성을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향상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사용할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 경우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index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에러 발생 가능성 존재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조건식에 배열의 크기를 사용하여 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에러를 방지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29064" y="3068960"/>
            <a:ext cx="3877178" cy="290848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 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4338" y="3443289"/>
            <a:ext cx="2805472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: 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646771" y="6073967"/>
            <a:ext cx="364176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하드 코딩의 값을 </a:t>
            </a:r>
            <a:r>
              <a:rPr lang="en-US" altLang="ko-KR" sz="1100" b="1" dirty="0" smtClean="0"/>
              <a:t>Define</a:t>
            </a:r>
            <a:r>
              <a:rPr lang="ko-KR" altLang="en-US" sz="1100" b="1" dirty="0" smtClean="0"/>
              <a:t>으로 정의하여 사용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1090815" y="5510094"/>
            <a:ext cx="315251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 smtClean="0"/>
              <a:t>] </a:t>
            </a:r>
            <a:r>
              <a:rPr lang="ko-KR" altLang="en-US" sz="1100" b="1" dirty="0" smtClean="0"/>
              <a:t>상수 값 사용 확인 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조건문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or </a:t>
            </a:r>
            <a:r>
              <a:rPr lang="ko-KR" altLang="en-US" sz="1100" b="1" dirty="0" smtClean="0"/>
              <a:t>값 변경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693546" y="3715118"/>
            <a:ext cx="1548172" cy="3271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8826" y="4282823"/>
            <a:ext cx="2241444" cy="45753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38262" y="3083206"/>
            <a:ext cx="2491987" cy="959083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66225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지양하여 유지 보수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재사용성을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향상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하드 코딩을 사용하는 경우 코드의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가독성이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떨어지고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유지 보수와 유연성 저하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 코딩으로 선언되어 있는 값의 경우 </a:t>
                      </a:r>
                      <a:r>
                        <a:rPr lang="en-US" altLang="ko-KR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en-US" altLang="ko-KR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Define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사용하여 관리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불필요한 코드 금지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05785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불필요한 코드를 줄이고 코드 품질 향상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코드의 </a:t>
                      </a:r>
                      <a:r>
                        <a:rPr lang="ko-KR" altLang="en-US" sz="10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가독성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및 유지보수 저하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 시간 증가 문제점 발생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코드 삭제 필요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28520" y="3309954"/>
            <a:ext cx="7776864" cy="26314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init_query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from_query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where_query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cfg_dp_type_list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cfg_dp_type_list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'_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.._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str_from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cfg_cmdchktm_para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str_where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init_mapping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init_mapping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init_mapping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init_mapping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init_mapping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LV_ERR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116796" y="5950274"/>
            <a:ext cx="364176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불필요한 코드 삭제 필요</a:t>
            </a:r>
            <a:endParaRPr lang="en-US" altLang="ko-KR" sz="1100" b="1" dirty="0"/>
          </a:p>
        </p:txBody>
      </p:sp>
      <p:sp>
        <p:nvSpPr>
          <p:cNvPr id="18" name="직사각형 17"/>
          <p:cNvSpPr/>
          <p:nvPr/>
        </p:nvSpPr>
        <p:spPr>
          <a:xfrm>
            <a:off x="2432720" y="3573017"/>
            <a:ext cx="1584176" cy="18002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692860" y="3258453"/>
            <a:ext cx="1224136" cy="305734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미사용 변수 삭제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5680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93060" y="2168860"/>
            <a:ext cx="392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048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946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개요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설치 방법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실행 방법 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APPENDIX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3030" y="296652"/>
            <a:ext cx="372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CodeReview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점검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Tool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9966"/>
                </a:solidFill>
                <a:latin typeface="+mn-ea"/>
              </a:rPr>
              <a:t>매뉴얼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9966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2073" y="905829"/>
            <a:ext cx="167174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CONTENTS</a:t>
            </a:r>
            <a:endParaRPr lang="ko-KR" altLang="en-US" sz="2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957211" y="296652"/>
            <a:ext cx="957211" cy="6326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863" tIns="40932" rIns="81863" bIns="409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69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점검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을 통하여 코드 리뷰 시간을 개선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정해진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규칙과 알고리즘을 기반으로 코드를 분석하여 오류나 결함을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체계적으로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추가 및 업데이트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기능이 지속적으로 추가되며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이에 따라 업데이트 진행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2526" y="3246002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59" y="3375354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975911" y="3391138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en-US" altLang="ko-KR" sz="1100" b="1" dirty="0" smtClean="0"/>
                <a:t>Code Reviewer</a:t>
              </a:r>
              <a:endParaRPr lang="ko-KR" altLang="en-US" sz="11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60533" y="4403838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③</a:t>
            </a:r>
            <a:r>
              <a:rPr lang="en-US" altLang="ko-KR" sz="1100" b="1" dirty="0" smtClean="0"/>
              <a:t>Code Review </a:t>
            </a:r>
            <a:r>
              <a:rPr lang="ko-KR" altLang="en-US" sz="1100" b="1" dirty="0" err="1" smtClean="0"/>
              <a:t>결과서</a:t>
            </a:r>
            <a:r>
              <a:rPr lang="ko-KR" altLang="en-US" sz="1100" b="1" dirty="0" smtClean="0"/>
              <a:t> 작성</a:t>
            </a:r>
            <a:endParaRPr lang="ko-KR" altLang="en-US" sz="11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556697" y="3567548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</a:t>
              </a:r>
              <a:endParaRPr lang="ko-KR" altLang="en-US" sz="11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237165" y="5164153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ko-KR" altLang="en-US" sz="1100" b="1" dirty="0" err="1" smtClean="0"/>
                <a:t>사업팀</a:t>
              </a:r>
              <a:endParaRPr lang="ko-KR" altLang="en-US" sz="1100" b="1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82526" y="4883476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321446" y="5044011"/>
            <a:ext cx="3757822" cy="1258431"/>
            <a:chOff x="3315637" y="4996200"/>
            <a:chExt cx="4456126" cy="1349361"/>
          </a:xfrm>
        </p:grpSpPr>
        <p:sp>
          <p:nvSpPr>
            <p:cNvPr id="33" name="직사각형 32"/>
            <p:cNvSpPr/>
            <p:nvPr/>
          </p:nvSpPr>
          <p:spPr>
            <a:xfrm>
              <a:off x="4068385" y="4996200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2690" y="5131645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315637" y="6065048"/>
              <a:ext cx="4456126" cy="28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 Tool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 </a:t>
              </a:r>
              <a:r>
                <a:rPr lang="ko-KR" altLang="en-US" sz="1100" b="1" dirty="0" smtClean="0">
                  <a:sym typeface="Wingdings" panose="05000000000000000000" pitchFamily="2" charset="2"/>
                </a:rPr>
                <a:t>점검 결과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Export</a:t>
              </a:r>
              <a:endParaRPr lang="ko-KR" altLang="en-US" sz="1100" b="1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106" y="5197671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304065" y="5344173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6250800" y="3813592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82525" y="3256397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2525" y="4883476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sp>
        <p:nvSpPr>
          <p:cNvPr id="31" name="오른쪽 화살표 30"/>
          <p:cNvSpPr/>
          <p:nvPr/>
        </p:nvSpPr>
        <p:spPr>
          <a:xfrm>
            <a:off x="4265026" y="3839649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417831" y="550059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97" y="3778596"/>
            <a:ext cx="382142" cy="459866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6547060" y="5449487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36" name="그룹 35"/>
          <p:cNvGrpSpPr/>
          <p:nvPr/>
        </p:nvGrpSpPr>
        <p:grpSpPr>
          <a:xfrm>
            <a:off x="6892775" y="5048941"/>
            <a:ext cx="1256738" cy="1438993"/>
            <a:chOff x="2695664" y="3401244"/>
            <a:chExt cx="1256738" cy="1438993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695664" y="4409350"/>
              <a:ext cx="12567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/>
                <a:t>③ </a:t>
              </a:r>
              <a:r>
                <a:rPr lang="ko-KR" altLang="en-US" sz="1100" b="1" dirty="0" err="1" smtClean="0"/>
                <a:t>기술혁신팀</a:t>
              </a:r>
              <a:r>
                <a:rPr lang="en-US" altLang="ko-KR" sz="1100" b="1" dirty="0" smtClean="0"/>
                <a:t/>
              </a:r>
              <a:br>
                <a:rPr lang="en-US" altLang="ko-KR" sz="1100" b="1" dirty="0" smtClean="0"/>
              </a:br>
              <a:r>
                <a:rPr lang="ko-KR" altLang="en-US" sz="1100" b="1" dirty="0" smtClean="0"/>
                <a:t>코드 리뷰 요청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설치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ITS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코드 리뷰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다운 로드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ITS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코드리뷰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Tool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다운로드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다운로드 한 압축 파일을 압축 풀기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config.ini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(</a:t>
            </a:r>
            <a:r>
              <a:rPr lang="ko-KR" altLang="en-US" sz="10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프로그램 설정 값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확인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실행 파일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더블 클릭 하여 실행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설치 방법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47279" y="2600908"/>
            <a:ext cx="4356484" cy="828092"/>
            <a:chOff x="1784648" y="2780928"/>
            <a:chExt cx="4932548" cy="8280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23624" r="58960" b="17314"/>
            <a:stretch/>
          </p:blipFill>
          <p:spPr>
            <a:xfrm>
              <a:off x="2000671" y="3104964"/>
              <a:ext cx="1368152" cy="18002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49738" b="11500"/>
            <a:stretch/>
          </p:blipFill>
          <p:spPr>
            <a:xfrm>
              <a:off x="4520952" y="2967376"/>
              <a:ext cx="1656458" cy="455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오른쪽 화살표 8"/>
            <p:cNvSpPr/>
            <p:nvPr/>
          </p:nvSpPr>
          <p:spPr>
            <a:xfrm>
              <a:off x="3819707" y="3032955"/>
              <a:ext cx="278961" cy="324038"/>
            </a:xfrm>
            <a:prstGeom prst="rightArrow">
              <a:avLst>
                <a:gd name="adj1" fmla="val 50000"/>
                <a:gd name="adj2" fmla="val 329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4648" y="2780928"/>
              <a:ext cx="4932548" cy="82809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541" t="875" r="541" b="875"/>
          <a:stretch/>
        </p:blipFill>
        <p:spPr>
          <a:xfrm>
            <a:off x="3018393" y="4027716"/>
            <a:ext cx="3945312" cy="243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실행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폴더 버튼 선택 하여 파일 선택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파일 여러 개 선택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리스트에서 점검 파일 선택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[Start] :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점검 실행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[Export] 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점검 결과를 엑셀 파일로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Exprot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저장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60860" y="2636912"/>
            <a:ext cx="6156684" cy="3852428"/>
            <a:chOff x="1892660" y="2636912"/>
            <a:chExt cx="6156684" cy="38524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541" t="875" r="541" b="875"/>
            <a:stretch/>
          </p:blipFill>
          <p:spPr>
            <a:xfrm>
              <a:off x="1892660" y="2636912"/>
              <a:ext cx="6156684" cy="385242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6912772" y="2873679"/>
              <a:ext cx="311325" cy="27622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796025" y="2755295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2252" y="3465594"/>
              <a:ext cx="1125707" cy="2367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895505" y="3307748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7887" y="2900194"/>
              <a:ext cx="568859" cy="24971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161140" y="2742349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53654" y="6204712"/>
              <a:ext cx="551674" cy="2386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7241398" y="6116183"/>
              <a:ext cx="212017" cy="226323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8055" t="19001" r="8055" b="19001"/>
          <a:stretch/>
        </p:blipFill>
        <p:spPr>
          <a:xfrm>
            <a:off x="1100572" y="1484784"/>
            <a:ext cx="295648" cy="165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9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Export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파일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결과  엑셀 파일로 저장 가능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상세 내용 확인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96" r="12007" b="25184"/>
          <a:stretch/>
        </p:blipFill>
        <p:spPr>
          <a:xfrm>
            <a:off x="193549" y="2276872"/>
            <a:ext cx="9489504" cy="2700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185378" y="2528900"/>
            <a:ext cx="859150" cy="244827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05682" y="3609020"/>
            <a:ext cx="2340260" cy="136815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75248" y="2601229"/>
            <a:ext cx="2088232" cy="449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코드 리뷰 항목의 결과 확인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(OK , NG, N/A)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4937073" y="3465004"/>
            <a:ext cx="2088232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코드 리뷰 결과 상세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내용 확인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7457353" y="3609020"/>
            <a:ext cx="2225700" cy="142215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53763" y="3320988"/>
            <a:ext cx="1968136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코드리뷰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NG </a:t>
            </a:r>
            <a:r>
              <a:rPr lang="ko-KR" altLang="en-US" sz="1100" b="1" dirty="0" smtClean="0"/>
              <a:t>항목의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Code </a:t>
            </a:r>
            <a:r>
              <a:rPr lang="ko-KR" altLang="en-US" sz="1100" b="1" dirty="0" smtClean="0"/>
              <a:t>내용을 표시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71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APPENDIX</a:t>
            </a:r>
            <a:endParaRPr lang="ko-KR" altLang="en-US" sz="2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47105"/>
              </p:ext>
            </p:extLst>
          </p:nvPr>
        </p:nvGraphicFramePr>
        <p:xfrm>
          <a:off x="724953" y="1628800"/>
          <a:ext cx="8583998" cy="42411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Loop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 while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Event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Ctrl Manager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적절한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Callback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05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DB</a:t>
                      </a:r>
                      <a:r>
                        <a:rPr 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4649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Query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Try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Catch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내에서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스크립트 버전 이력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버전 및 배포 이력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하드 코딩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안에서  하드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불필요한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46722" y="3789040"/>
            <a:ext cx="4140460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====================================================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724628" y="5495513"/>
            <a:ext cx="258464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추가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85063" y="4695146"/>
            <a:ext cx="1513270" cy="276999"/>
          </a:xfrm>
          <a:prstGeom prst="rect">
            <a:avLst/>
          </a:prstGeom>
          <a:solidFill>
            <a:srgbClr val="FFFFFF"/>
          </a:solidFill>
          <a:ln w="12700">
            <a:solidFill>
              <a:srgbClr val="F4732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33574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Passive 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서버에서 중복 동작 방지를 위해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동작 확인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동작이 불필요한 경우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조건이 누락되면 중복 처리 가능성 존재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(DB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저장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중복 </a:t>
                      </a:r>
                      <a:r>
                        <a:rPr lang="ko-KR" altLang="en-US" sz="10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동작을 제거하기  위해 불필요한 </a:t>
                      </a:r>
                      <a:r>
                        <a:rPr lang="en-US" altLang="ko-KR" sz="10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Logic </a:t>
                      </a:r>
                      <a:r>
                        <a:rPr lang="ko-KR" altLang="en-US" sz="10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앞에 </a:t>
                      </a:r>
                      <a:r>
                        <a:rPr lang="en-US" altLang="ko-KR" sz="10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동작에 대한 </a:t>
                      </a:r>
                      <a:r>
                        <a:rPr lang="ko-KR" altLang="en-US" sz="105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조건문</a:t>
                      </a:r>
                      <a:r>
                        <a:rPr lang="ko-KR" altLang="en-US" sz="10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추가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410981" y="4616935"/>
            <a:ext cx="2232248" cy="43342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0"/>
          </p:cNvCxnSpPr>
          <p:nvPr/>
        </p:nvCxnSpPr>
        <p:spPr>
          <a:xfrm rot="16200000" flipH="1" flipV="1">
            <a:off x="6809561" y="3528813"/>
            <a:ext cx="65805" cy="2398469"/>
          </a:xfrm>
          <a:prstGeom prst="curvedConnector4">
            <a:avLst>
              <a:gd name="adj1" fmla="val -347390"/>
              <a:gd name="adj2" fmla="val 657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419" y="2951836"/>
            <a:ext cx="65117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제약 사항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점검 </a:t>
            </a:r>
            <a:r>
              <a:rPr lang="en-US" altLang="ko-KR" sz="1000" dirty="0" smtClean="0"/>
              <a:t>Tool</a:t>
            </a:r>
            <a:r>
              <a:rPr lang="ko-KR" altLang="en-US" sz="1000" dirty="0" smtClean="0"/>
              <a:t>에서 스크립트 </a:t>
            </a:r>
            <a:r>
              <a:rPr lang="en-US" altLang="ko-KR" sz="1000" dirty="0" smtClean="0"/>
              <a:t>Active </a:t>
            </a:r>
            <a:r>
              <a:rPr lang="ko-KR" altLang="en-US" sz="1000" dirty="0" smtClean="0"/>
              <a:t>동작 조건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유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무를 판단 </a:t>
            </a:r>
            <a:r>
              <a:rPr lang="en-US" altLang="ko-KR" sz="1000" dirty="0" smtClean="0"/>
              <a:t>(Active </a:t>
            </a:r>
            <a:r>
              <a:rPr lang="ko-KR" altLang="en-US" sz="1000" dirty="0" smtClean="0"/>
              <a:t>동작 조건 위치는 사용자가 판단 필요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336715" y="3296017"/>
            <a:ext cx="3821424" cy="26314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finally</a:t>
            </a:r>
            <a:r>
              <a:rPr lang="ko-KR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delay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9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 내에 처리 조건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APPENDIX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15514" y="5152729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Active </a:t>
            </a:r>
            <a:r>
              <a:rPr lang="ko-KR" altLang="en-US" sz="1100" dirty="0" smtClean="0"/>
              <a:t>동작 조건 확인</a:t>
            </a:r>
            <a:endParaRPr lang="en-US" altLang="ko-KR" sz="1100" dirty="0"/>
          </a:p>
        </p:txBody>
      </p:sp>
      <p:sp>
        <p:nvSpPr>
          <p:cNvPr id="11" name="순서도: 처리 10"/>
          <p:cNvSpPr/>
          <p:nvPr/>
        </p:nvSpPr>
        <p:spPr>
          <a:xfrm>
            <a:off x="5619436" y="5999515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32758" y="5212945"/>
            <a:ext cx="1373463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8544" y="3573016"/>
            <a:ext cx="4068452" cy="23544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824365" y="5999515"/>
            <a:ext cx="349238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[NG </a:t>
            </a:r>
            <a:r>
              <a:rPr lang="ko-KR" altLang="en-US" sz="1100" b="1" dirty="0" smtClean="0"/>
              <a:t>사항</a:t>
            </a:r>
            <a:r>
              <a:rPr lang="en-US" altLang="ko-KR" sz="1100" b="1" dirty="0" smtClean="0"/>
              <a:t>]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확인</a:t>
            </a:r>
            <a:endParaRPr lang="en-US" altLang="ko-KR" sz="11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8196"/>
              </p:ext>
            </p:extLst>
          </p:nvPr>
        </p:nvGraphicFramePr>
        <p:xfrm>
          <a:off x="888341" y="1567771"/>
          <a:ext cx="8257222" cy="12596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while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 내에 모든 조건에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적용하여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CPU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부하를 감소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문제점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모든 조건에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delay 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없는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while</a:t>
                      </a: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문은 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CP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부하를 증가 원인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39951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try,catch,finally</a:t>
                      </a:r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문에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적용하여 모든 조건에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적용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60612" y="4041068"/>
            <a:ext cx="1656184" cy="936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 rot="1076381">
            <a:off x="3318151" y="4846082"/>
            <a:ext cx="2216715" cy="3490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41401</TotalTime>
  <Words>1841</Words>
  <Application>Microsoft Office PowerPoint</Application>
  <PresentationFormat>A4 용지(210x297mm)</PresentationFormat>
  <Paragraphs>401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Calibri</vt:lpstr>
      <vt:lpstr>Wingdings</vt:lpstr>
      <vt:lpstr>Consolas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개요</vt:lpstr>
      <vt:lpstr>설치 방법 </vt:lpstr>
      <vt:lpstr>실행 방법</vt:lpstr>
      <vt:lpstr>실행 방법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1208</cp:revision>
  <dcterms:created xsi:type="dcterms:W3CDTF">2016-05-20T04:46:02Z</dcterms:created>
  <dcterms:modified xsi:type="dcterms:W3CDTF">2024-10-18T09:15:38Z</dcterms:modified>
</cp:coreProperties>
</file>