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332" r:id="rId3"/>
    <p:sldId id="341" r:id="rId4"/>
    <p:sldId id="342" r:id="rId5"/>
    <p:sldId id="356" r:id="rId6"/>
    <p:sldId id="369" r:id="rId7"/>
    <p:sldId id="358" r:id="rId8"/>
    <p:sldId id="359" r:id="rId9"/>
    <p:sldId id="360" r:id="rId10"/>
    <p:sldId id="361" r:id="rId11"/>
    <p:sldId id="363" r:id="rId12"/>
    <p:sldId id="365" r:id="rId13"/>
    <p:sldId id="364" r:id="rId14"/>
    <p:sldId id="367" r:id="rId15"/>
    <p:sldId id="368" r:id="rId16"/>
    <p:sldId id="362" r:id="rId17"/>
    <p:sldId id="335" r:id="rId18"/>
  </p:sldIdLst>
  <p:sldSz cx="9906000" cy="6858000" type="A4"/>
  <p:notesSz cx="6858000" cy="9144000"/>
  <p:embeddedFontLst>
    <p:embeddedFont>
      <p:font typeface="Calibri Light" panose="020F0302020204030204" pitchFamily="34" charset="0"/>
      <p:regular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32"/>
            <p14:sldId id="341"/>
            <p14:sldId id="342"/>
            <p14:sldId id="356"/>
            <p14:sldId id="369"/>
            <p14:sldId id="358"/>
            <p14:sldId id="359"/>
            <p14:sldId id="360"/>
            <p14:sldId id="361"/>
            <p14:sldId id="363"/>
            <p14:sldId id="365"/>
            <p14:sldId id="364"/>
            <p14:sldId id="367"/>
            <p14:sldId id="368"/>
            <p14:sldId id="362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47320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86410"/>
  </p:normalViewPr>
  <p:slideViewPr>
    <p:cSldViewPr showGuides="1">
      <p:cViewPr varScale="1">
        <p:scale>
          <a:sx n="114" d="100"/>
          <a:sy n="114" d="100"/>
        </p:scale>
        <p:origin x="546" y="108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ko-KR" altLang="en-US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개발 계획서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2024.03.14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-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DP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예외처리 적용 확인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처리 실패 확인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endParaRPr lang="en-US" altLang="ko-KR" sz="20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711" t="5322"/>
          <a:stretch/>
        </p:blipFill>
        <p:spPr>
          <a:xfrm>
            <a:off x="1892660" y="2096852"/>
            <a:ext cx="6205426" cy="3843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순서도: 처리 6"/>
          <p:cNvSpPr/>
          <p:nvPr/>
        </p:nvSpPr>
        <p:spPr>
          <a:xfrm>
            <a:off x="3619165" y="6057939"/>
            <a:ext cx="2644404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 </a:t>
            </a:r>
            <a:r>
              <a:rPr lang="en-US" altLang="ko-KR" sz="1100" dirty="0" smtClean="0"/>
              <a:t>DP </a:t>
            </a:r>
            <a:r>
              <a:rPr lang="ko-KR" altLang="en-US" sz="1100" dirty="0" smtClean="0"/>
              <a:t>함수 실패에 대한 예외 처리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090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Try, Catch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함수의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Body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에서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Try, Catch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적용 확인</a:t>
            </a:r>
            <a:endParaRPr lang="en-US" altLang="ko-KR" sz="20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619165" y="5848456"/>
            <a:ext cx="2644404" cy="3769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함수 내에 </a:t>
            </a:r>
            <a:r>
              <a:rPr lang="en-US" altLang="ko-KR" sz="1100" dirty="0" smtClean="0"/>
              <a:t>Try, Catch</a:t>
            </a:r>
            <a:r>
              <a:rPr lang="ko-KR" altLang="en-US" sz="1100" dirty="0" smtClean="0"/>
              <a:t>문 적용 확인</a:t>
            </a:r>
            <a:endParaRPr lang="en-US" altLang="ko-KR" sz="1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02" y="2204864"/>
            <a:ext cx="6552730" cy="35347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80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이력 작성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이력 정보의 변수가 작성되어 있는지 확인</a:t>
            </a:r>
            <a:endParaRPr lang="en-US" altLang="ko-KR" sz="20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2" y="1988840"/>
            <a:ext cx="6305550" cy="1790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16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(1)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for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동작을 상수로 동작하는 경우 체크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40" t="3328" r="1153" b="4775"/>
          <a:stretch/>
        </p:blipFill>
        <p:spPr>
          <a:xfrm>
            <a:off x="1136575" y="1880827"/>
            <a:ext cx="7704857" cy="19082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288704" y="1880826"/>
            <a:ext cx="612068" cy="290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250"/>
          <a:stretch/>
        </p:blipFill>
        <p:spPr>
          <a:xfrm>
            <a:off x="1316596" y="2132856"/>
            <a:ext cx="7048500" cy="31842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(2)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대입 연산자에 문자열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or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숫자로 사용하는 경우 체크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60712" y="3212976"/>
            <a:ext cx="237626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(3)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or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조건문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사용시  숫자 및 문자열 사용하는 경우 체크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적용 예외 대상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ex:writeLog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StartThread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dpConnect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, delay, for,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load_config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48"/>
          <a:stretch/>
        </p:blipFill>
        <p:spPr>
          <a:xfrm>
            <a:off x="1352600" y="1910182"/>
            <a:ext cx="7048500" cy="28500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4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676422"/>
              </p:ext>
            </p:extLst>
          </p:nvPr>
        </p:nvGraphicFramePr>
        <p:xfrm>
          <a:off x="596516" y="1628800"/>
          <a:ext cx="8652538" cy="3482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013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</a:tblGrid>
              <a:tr h="314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상세 내용 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Message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서버 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동작 조건이 누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락 되었습니다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.</a:t>
                      </a:r>
                      <a:endParaRPr lang="en-US" altLang="ko-KR" sz="105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 내에서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코드가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확인이 필요합니다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이벤트 </a:t>
                      </a:r>
                      <a:r>
                        <a:rPr lang="ko-KR" altLang="en-US" sz="1050" u="none" strike="noStrike" dirty="0">
                          <a:effectLst/>
                        </a:rPr>
                        <a:t>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함수가 반복적으로 처리 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Callback </a:t>
                      </a:r>
                      <a:r>
                        <a:rPr lang="ko-KR" altLang="en-US" sz="1000" dirty="0" smtClean="0"/>
                        <a:t>함수 내에서 </a:t>
                      </a:r>
                      <a:r>
                        <a:rPr lang="en-US" altLang="ko-KR" sz="1000" dirty="0" smtClean="0"/>
                        <a:t>Delay </a:t>
                      </a:r>
                      <a:r>
                        <a:rPr lang="ko-KR" altLang="en-US" sz="1000" dirty="0" smtClean="0"/>
                        <a:t>코드가</a:t>
                      </a:r>
                      <a:r>
                        <a:rPr lang="ko-KR" altLang="en-US" sz="1000" baseline="0" dirty="0" smtClean="0"/>
                        <a:t> 확인되었습니다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</a:rPr>
                        <a:t>- 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 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예외 처리가 되지 않았습니다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함수에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try, Catch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 처리가 누락 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정보 작성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스크립트의 버전 정보가 누락되었습니다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하드 코딩 구문이 포함되었습니다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dirty="0" smtClean="0"/>
                        <a:t>미사용 변수가 존재합니다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784" y="979200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공수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개발</a:t>
            </a:r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 </a:t>
            </a:r>
            <a:r>
              <a:rPr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</a:rPr>
              <a:t>계획서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7953"/>
              </p:ext>
            </p:extLst>
          </p:nvPr>
        </p:nvGraphicFramePr>
        <p:xfrm>
          <a:off x="1028564" y="1628800"/>
          <a:ext cx="8172908" cy="47692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921769722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566665886"/>
                    </a:ext>
                  </a:extLst>
                </a:gridCol>
                <a:gridCol w="4968839">
                  <a:extLst>
                    <a:ext uri="{9D8B030D-6E8A-4147-A177-3AD203B41FA5}">
                      <a16:colId xmlns:a16="http://schemas.microsoft.com/office/drawing/2014/main" val="865690630"/>
                    </a:ext>
                  </a:extLst>
                </a:gridCol>
                <a:gridCol w="755797">
                  <a:extLst>
                    <a:ext uri="{9D8B030D-6E8A-4147-A177-3AD203B41FA5}">
                      <a16:colId xmlns:a16="http://schemas.microsoft.com/office/drawing/2014/main" val="3154329030"/>
                    </a:ext>
                  </a:extLst>
                </a:gridCol>
              </a:tblGrid>
              <a:tr h="192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분류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내용</a:t>
                      </a:r>
                      <a:endParaRPr lang="ko-KR" altLang="en-US" sz="6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설명 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 err="1">
                          <a:effectLst/>
                        </a:rPr>
                        <a:t>투입공수</a:t>
                      </a:r>
                      <a:endParaRPr lang="ko-KR" alt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8137"/>
                  </a:ext>
                </a:extLst>
              </a:tr>
              <a:tr h="1044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분석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>
                          <a:effectLst/>
                        </a:rPr>
                        <a:t>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기술검토 및 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요구사항 분석 및 기능 정의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UI </a:t>
                      </a:r>
                      <a:r>
                        <a:rPr lang="ko-KR" altLang="en-US" sz="800" u="none" strike="noStrike" dirty="0">
                          <a:effectLst/>
                        </a:rPr>
                        <a:t>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699156240"/>
                  </a:ext>
                </a:extLst>
              </a:tr>
              <a:tr h="4024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개발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UI </a:t>
                      </a:r>
                      <a:r>
                        <a:rPr lang="ko-KR" altLang="en-US" sz="800" u="none" strike="noStrike">
                          <a:effectLst/>
                        </a:rPr>
                        <a:t>기능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코드 리뷰 점검 </a:t>
                      </a:r>
                      <a:r>
                        <a:rPr lang="en-US" altLang="ko-KR" sz="800" u="none" strike="noStrike" dirty="0">
                          <a:effectLst/>
                        </a:rPr>
                        <a:t>Tool </a:t>
                      </a:r>
                      <a:r>
                        <a:rPr lang="ko-KR" altLang="en-US" sz="800" u="none" strike="noStrike" dirty="0">
                          <a:effectLst/>
                        </a:rPr>
                        <a:t>화면 구성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코드 리뷰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결과서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Export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3568693360"/>
                  </a:ext>
                </a:extLst>
              </a:tr>
              <a:tr h="1994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코드 리뷰 점검 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800" u="none" strike="noStrike" dirty="0" smtClean="0">
                          <a:effectLst/>
                        </a:rPr>
                      </a:br>
                      <a:r>
                        <a:rPr lang="ko-KR" altLang="en-US" sz="800" u="none" strike="noStrike" dirty="0" smtClean="0">
                          <a:effectLst/>
                        </a:rPr>
                        <a:t>기능 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성능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</a:t>
                      </a:r>
                      <a:r>
                        <a:rPr lang="ko-KR" altLang="en-US" sz="800" u="none" strike="noStrike" dirty="0">
                          <a:effectLst/>
                        </a:rPr>
                        <a:t>스크립트 동작 </a:t>
                      </a:r>
                      <a:r>
                        <a:rPr lang="en-US" altLang="ko-KR" sz="800" u="none" strike="noStrike" dirty="0">
                          <a:effectLst/>
                        </a:rPr>
                        <a:t>Active 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 적용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Loop</a:t>
                      </a:r>
                      <a:r>
                        <a:rPr lang="ko-KR" altLang="en-US" sz="800" u="none" strike="noStrike" dirty="0">
                          <a:effectLst/>
                        </a:rPr>
                        <a:t>문 내 처리 조건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이벤트 교환 횟수 최소화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800" u="none" strike="noStrike" dirty="0">
                          <a:effectLst/>
                        </a:rPr>
                        <a:t>DP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 함수 사용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DP Query </a:t>
                      </a:r>
                      <a:r>
                        <a:rPr lang="ko-KR" altLang="en-US" sz="800" u="none" strike="noStrike" dirty="0">
                          <a:effectLst/>
                        </a:rPr>
                        <a:t>최적화 구현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Raima</a:t>
                      </a:r>
                      <a:r>
                        <a:rPr lang="en-US" altLang="ko-KR" sz="800" u="none" strike="noStrike" dirty="0">
                          <a:effectLst/>
                        </a:rPr>
                        <a:t> DB </a:t>
                      </a:r>
                      <a:r>
                        <a:rPr lang="ko-KR" altLang="en-US" sz="800" u="none" strike="noStrike" dirty="0">
                          <a:effectLst/>
                        </a:rPr>
                        <a:t>증가 방지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[DB]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DB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바인딩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주석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쿼리 검증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DB Query Error 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공통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 DP </a:t>
                      </a:r>
                      <a:r>
                        <a:rPr lang="ko-KR" altLang="en-US" sz="800" u="none" strike="noStrike" dirty="0">
                          <a:effectLst/>
                        </a:rPr>
                        <a:t>함수 예외처리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Try, Catch </a:t>
                      </a:r>
                      <a:r>
                        <a:rPr lang="ko-KR" altLang="en-US" sz="800" u="none" strike="noStrike" dirty="0">
                          <a:effectLst/>
                        </a:rPr>
                        <a:t>예외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스크립트 버전 관리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제약 조건 확인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하드 코딩 지양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불필요한 코드 지양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미사용 코드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539354076"/>
                  </a:ext>
                </a:extLst>
              </a:tr>
              <a:tr h="5249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테스트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테스트 및 디버깅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성능 테스트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</a:rPr>
                        <a:t>&gt; </a:t>
                      </a:r>
                      <a:r>
                        <a:rPr lang="ko-KR" altLang="en-US" sz="800" u="none" strike="noStrike" dirty="0">
                          <a:effectLst/>
                        </a:rPr>
                        <a:t>테스트 케이스 작성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</a:rPr>
                        <a:t>&gt; </a:t>
                      </a:r>
                      <a:r>
                        <a:rPr lang="ko-KR" altLang="en-US" sz="800" u="none" strike="noStrike" dirty="0">
                          <a:effectLst/>
                        </a:rPr>
                        <a:t>기능 테스트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/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코드리뷰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4244337214"/>
                  </a:ext>
                </a:extLst>
              </a:tr>
              <a:tr h="19248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합계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33" marR="5833" marT="58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M/D</a:t>
                      </a:r>
                    </a:p>
                  </a:txBody>
                  <a:tcPr marL="9525" marR="142875" marT="9525" marB="0" anchor="ctr"/>
                </a:tc>
                <a:extLst>
                  <a:ext uri="{0D108BD9-81ED-4DB2-BD59-A6C34878D82A}">
                    <a16:rowId xmlns:a16="http://schemas.microsoft.com/office/drawing/2014/main" val="3887632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자동화 하여 코드 리뷰 시간을 단축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정해진 규칙과 알고리즘을 기반으로 코드를 분석하여 오류나 결함을 정확하게 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지속적인 개선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도구는 지속적으로 개선되고 업데이트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자동화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82525" y="3246002"/>
            <a:ext cx="7668853" cy="3243338"/>
            <a:chOff x="596515" y="3267371"/>
            <a:chExt cx="7668853" cy="3243338"/>
          </a:xfrm>
        </p:grpSpPr>
        <p:sp>
          <p:nvSpPr>
            <p:cNvPr id="33" name="직사각형 32"/>
            <p:cNvSpPr/>
            <p:nvPr/>
          </p:nvSpPr>
          <p:spPr>
            <a:xfrm>
              <a:off x="4198343" y="5010974"/>
              <a:ext cx="2916324" cy="13338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96516" y="3267371"/>
              <a:ext cx="7668852" cy="158482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7449" y="3396723"/>
              <a:ext cx="864012" cy="936014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2389901" y="3412507"/>
              <a:ext cx="1256738" cy="1269716"/>
              <a:chOff x="2695664" y="3401244"/>
              <a:chExt cx="1256738" cy="1269716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4549" y="3401244"/>
                <a:ext cx="814463" cy="980117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695664" y="4409350"/>
                <a:ext cx="12567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① </a:t>
                </a:r>
                <a:r>
                  <a:rPr lang="en-US" altLang="ko-KR" sz="1100" dirty="0" smtClean="0"/>
                  <a:t>Code Reviewer</a:t>
                </a:r>
                <a:endParaRPr lang="ko-KR" altLang="en-US" sz="11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974523" y="4425207"/>
              <a:ext cx="1889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③</a:t>
              </a:r>
              <a:r>
                <a:rPr lang="en-US" altLang="ko-KR" sz="1100" dirty="0" smtClean="0"/>
                <a:t>Code Review </a:t>
              </a:r>
              <a:r>
                <a:rPr lang="ko-KR" altLang="en-US" sz="1100" dirty="0" err="1" smtClean="0"/>
                <a:t>결과서</a:t>
              </a:r>
              <a:r>
                <a:rPr lang="ko-KR" altLang="en-US" sz="1100" dirty="0" smtClean="0"/>
                <a:t> 작성</a:t>
              </a:r>
              <a:endParaRPr lang="ko-KR" altLang="en-US" sz="11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970687" y="3588917"/>
              <a:ext cx="1514338" cy="1101749"/>
              <a:chOff x="3970687" y="3588917"/>
              <a:chExt cx="1514338" cy="110174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5805" y="3588917"/>
                <a:ext cx="744103" cy="73274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970687" y="4429056"/>
                <a:ext cx="15143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② </a:t>
                </a:r>
                <a:r>
                  <a:rPr lang="en-US" altLang="ko-KR" sz="1100" dirty="0" smtClean="0"/>
                  <a:t>Code Review</a:t>
                </a:r>
                <a:endParaRPr lang="ko-KR" altLang="en-US" sz="1100" dirty="0"/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3212" y="3853497"/>
                <a:ext cx="382142" cy="459866"/>
              </a:xfrm>
              <a:prstGeom prst="rect">
                <a:avLst/>
              </a:prstGeom>
            </p:spPr>
          </p:pic>
        </p:grpSp>
        <p:grpSp>
          <p:nvGrpSpPr>
            <p:cNvPr id="22" name="그룹 21"/>
            <p:cNvGrpSpPr/>
            <p:nvPr/>
          </p:nvGrpSpPr>
          <p:grpSpPr>
            <a:xfrm>
              <a:off x="2367123" y="5178927"/>
              <a:ext cx="1256738" cy="1162505"/>
              <a:chOff x="2689196" y="5001330"/>
              <a:chExt cx="1256738" cy="1162505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1767" y="5001330"/>
                <a:ext cx="831595" cy="900895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9196" y="5902225"/>
                <a:ext cx="12567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① </a:t>
                </a:r>
                <a:r>
                  <a:rPr lang="en-US" altLang="ko-KR" sz="1100" dirty="0" smtClean="0"/>
                  <a:t>Anyone</a:t>
                </a:r>
                <a:endParaRPr lang="ko-KR" altLang="en-US" sz="1100" dirty="0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596516" y="4904845"/>
              <a:ext cx="7668852" cy="158482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445595" y="5146419"/>
              <a:ext cx="4456126" cy="1364290"/>
              <a:chOff x="3697687" y="5061293"/>
              <a:chExt cx="4456126" cy="136429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4740" y="5061293"/>
                <a:ext cx="846398" cy="895465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697687" y="5994696"/>
                <a:ext cx="445612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② </a:t>
                </a:r>
                <a:r>
                  <a:rPr lang="en-US" altLang="ko-KR" sz="1100" dirty="0" smtClean="0"/>
                  <a:t>Code Review Tool </a:t>
                </a:r>
                <a:r>
                  <a:rPr lang="en-US" altLang="ko-KR" sz="11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sz="1100" dirty="0"/>
                  <a:t>Code Review </a:t>
                </a:r>
                <a:r>
                  <a:rPr lang="ko-KR" altLang="en-US" sz="1100" dirty="0" err="1"/>
                  <a:t>결과서</a:t>
                </a:r>
                <a:r>
                  <a:rPr lang="ko-KR" altLang="en-US" sz="1100" dirty="0"/>
                  <a:t> 작성</a:t>
                </a:r>
              </a:p>
              <a:p>
                <a:pPr algn="ctr"/>
                <a:endParaRPr lang="ko-KR" altLang="en-US" sz="1100" dirty="0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57156" y="5127319"/>
                <a:ext cx="715298" cy="774906"/>
              </a:xfrm>
              <a:prstGeom prst="rect">
                <a:avLst/>
              </a:prstGeom>
            </p:spPr>
          </p:pic>
          <p:sp>
            <p:nvSpPr>
              <p:cNvPr id="20" name="덧셈 기호 19"/>
              <p:cNvSpPr/>
              <p:nvPr/>
            </p:nvSpPr>
            <p:spPr>
              <a:xfrm>
                <a:off x="5686115" y="5273821"/>
                <a:ext cx="576064" cy="540064"/>
              </a:xfrm>
              <a:prstGeom prst="mathPlu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오른쪽 화살표 27"/>
            <p:cNvSpPr/>
            <p:nvPr/>
          </p:nvSpPr>
          <p:spPr>
            <a:xfrm>
              <a:off x="5664790" y="3834961"/>
              <a:ext cx="390717" cy="338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6515" y="3277766"/>
              <a:ext cx="1079715" cy="331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AS - IS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96515" y="4904845"/>
              <a:ext cx="1079715" cy="33103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TO-BE</a:t>
              </a:r>
              <a:endParaRPr lang="ko-KR" altLang="en-US" dirty="0"/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3679016" y="3861018"/>
              <a:ext cx="390717" cy="338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3640170" y="5483014"/>
              <a:ext cx="390717" cy="33837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7387" y="3799965"/>
              <a:ext cx="382142" cy="459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9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플랫폼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 편의성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사용자가 사용이 쉬운 인터페이스 제공 필요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유지 보수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기능을 쉽게 추가할 수 있어야 하고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발견된 오류는 신속하게 수정이 가능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09395"/>
              </p:ext>
            </p:extLst>
          </p:nvPr>
        </p:nvGraphicFramePr>
        <p:xfrm>
          <a:off x="1064568" y="2218283"/>
          <a:ext cx="7200800" cy="131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44">
                  <a:extLst>
                    <a:ext uri="{9D8B030D-6E8A-4147-A177-3AD203B41FA5}">
                      <a16:colId xmlns:a16="http://schemas.microsoft.com/office/drawing/2014/main" val="487116699"/>
                    </a:ext>
                  </a:extLst>
                </a:gridCol>
                <a:gridCol w="2785561">
                  <a:extLst>
                    <a:ext uri="{9D8B030D-6E8A-4147-A177-3AD203B41FA5}">
                      <a16:colId xmlns:a16="http://schemas.microsoft.com/office/drawing/2014/main" val="3006451524"/>
                    </a:ext>
                  </a:extLst>
                </a:gridCol>
                <a:gridCol w="2843595">
                  <a:extLst>
                    <a:ext uri="{9D8B030D-6E8A-4147-A177-3AD203B41FA5}">
                      <a16:colId xmlns:a16="http://schemas.microsoft.com/office/drawing/2014/main" val="2375278112"/>
                    </a:ext>
                  </a:extLst>
                </a:gridCol>
              </a:tblGrid>
              <a:tr h="313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</a:t>
                      </a:r>
                      <a:r>
                        <a:rPr lang="en-US" altLang="ko-KR" sz="1200" dirty="0" smtClean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504345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WinCC</a:t>
                      </a:r>
                      <a:r>
                        <a:rPr lang="en-US" altLang="ko-KR" sz="1200" b="1" baseline="0" dirty="0" smtClean="0"/>
                        <a:t> OA Panel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WinCC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누구나 수정 가능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Tool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GEDI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필요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632312"/>
                  </a:ext>
                </a:extLst>
              </a:tr>
              <a:tr h="592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Windows</a:t>
                      </a:r>
                      <a:r>
                        <a:rPr lang="en-US" altLang="ko-KR" sz="1200" b="1" baseline="0" dirty="0" smtClean="0"/>
                        <a:t> Tool</a:t>
                      </a:r>
                    </a:p>
                    <a:p>
                      <a:pPr algn="ctr" latinLnBrk="1"/>
                      <a:r>
                        <a:rPr lang="en-US" altLang="ko-KR" sz="1200" b="1" baseline="0" dirty="0" smtClean="0"/>
                        <a:t>(C#, Python </a:t>
                      </a:r>
                      <a:r>
                        <a:rPr lang="en-US" altLang="ko-KR" sz="1200" b="1" baseline="0" dirty="0" err="1" smtClean="0"/>
                        <a:t>QT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제약없이 실행 호환성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장점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유지 보수 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Language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이해 필요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374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92" y="1585566"/>
            <a:ext cx="7440731" cy="4622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UI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초안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64968" y="4685020"/>
            <a:ext cx="3924436" cy="2800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336684" y="4685019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2612740" y="4545124"/>
            <a:ext cx="1629687" cy="50405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③ </a:t>
            </a:r>
            <a:r>
              <a:rPr lang="ko-KR" altLang="en-US" sz="1000" dirty="0" smtClean="0"/>
              <a:t>더블 </a:t>
            </a:r>
            <a:r>
              <a:rPr lang="ko-KR" altLang="en-US" sz="1000" dirty="0" smtClean="0"/>
              <a:t>클릭 시  상</a:t>
            </a:r>
            <a:r>
              <a:rPr lang="ko-KR" altLang="en-US" sz="1000" dirty="0"/>
              <a:t>세</a:t>
            </a:r>
            <a:r>
              <a:rPr lang="ko-KR" altLang="en-US" sz="1000" dirty="0" smtClean="0"/>
              <a:t> 내용 </a:t>
            </a:r>
            <a:r>
              <a:rPr lang="ko-KR" altLang="en-US" sz="1000" dirty="0" smtClean="0"/>
              <a:t>팝업 창 </a:t>
            </a:r>
            <a:r>
              <a:rPr lang="ko-KR" altLang="en-US" sz="1000" dirty="0" smtClean="0"/>
              <a:t>표시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496121" y="2591635"/>
            <a:ext cx="1474392" cy="3693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384211" y="2714100"/>
            <a:ext cx="1632741" cy="366439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② 코드 리뷰 </a:t>
            </a:r>
            <a:r>
              <a:rPr lang="ko-KR" altLang="en-US" sz="1000" dirty="0" smtClean="0"/>
              <a:t>파일 </a:t>
            </a:r>
            <a:r>
              <a:rPr lang="ko-KR" altLang="en-US" sz="1000" dirty="0" smtClean="0"/>
              <a:t>선택</a:t>
            </a:r>
            <a:endParaRPr lang="en-US" altLang="ko-KR" sz="1000" dirty="0" smtClean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3030114" y="2762305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83064" y="1873157"/>
            <a:ext cx="350946" cy="3399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6743693" y="1088740"/>
            <a:ext cx="1629687" cy="42342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① 코드 리뷰 수행할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파일 선택</a:t>
            </a:r>
            <a:endParaRPr lang="en-US" altLang="ko-KR" sz="1000" dirty="0" smtClean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7441524" y="1591872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18799"/>
              </p:ext>
            </p:extLst>
          </p:nvPr>
        </p:nvGraphicFramePr>
        <p:xfrm>
          <a:off x="724953" y="1628800"/>
          <a:ext cx="8583998" cy="4120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34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적용 여부 확인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baseline="0" dirty="0" smtClean="0">
                          <a:effectLst/>
                        </a:rPr>
                        <a:t>  - while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문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dpGet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연속 처리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- Callback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함수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처리하는 대상의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DataPoint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34416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Query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DP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내에서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try/catch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작성 체크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버전 및 배포 이력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안에서 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하드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코딩으로 작성된 경우 확인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미사용 함수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변수 유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/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무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Active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동작 조건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스크립트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Active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동작 조건 코드 사용 확인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48" t="1332" r="546" b="1332"/>
          <a:stretch/>
        </p:blipFill>
        <p:spPr>
          <a:xfrm>
            <a:off x="1784648" y="2063753"/>
            <a:ext cx="6264696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93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문내 처리 조건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Loop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내에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delay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적용 확인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380" r="9645" b="3500"/>
          <a:stretch/>
        </p:blipFill>
        <p:spPr>
          <a:xfrm>
            <a:off x="3956168" y="2240868"/>
            <a:ext cx="1693235" cy="33241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059" b="4638"/>
          <a:stretch/>
        </p:blipFill>
        <p:spPr>
          <a:xfrm>
            <a:off x="1698681" y="2252083"/>
            <a:ext cx="1709541" cy="33129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4867" t="1812" b="2060"/>
          <a:stretch/>
        </p:blipFill>
        <p:spPr>
          <a:xfrm>
            <a:off x="6466826" y="2240868"/>
            <a:ext cx="1711950" cy="3397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순서도: 처리 12"/>
          <p:cNvSpPr/>
          <p:nvPr/>
        </p:nvSpPr>
        <p:spPr>
          <a:xfrm>
            <a:off x="1711222" y="5666410"/>
            <a:ext cx="1709542" cy="39088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3630774" y="5679962"/>
            <a:ext cx="2344022" cy="381171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내의 블록 문은 제외</a:t>
            </a:r>
            <a:endParaRPr lang="en-US" altLang="ko-KR" sz="1100" dirty="0" smtClean="0"/>
          </a:p>
        </p:txBody>
      </p:sp>
      <p:sp>
        <p:nvSpPr>
          <p:cNvPr id="15" name="순서도: 처리 14"/>
          <p:cNvSpPr/>
          <p:nvPr/>
        </p:nvSpPr>
        <p:spPr>
          <a:xfrm>
            <a:off x="6307972" y="5676121"/>
            <a:ext cx="2027251" cy="381169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③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코드 위치 확인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46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최소화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for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내에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dp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연속 처리 체크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567648" y="5250395"/>
            <a:ext cx="2108344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364" t="8052" r="1893" b="2222"/>
          <a:stretch/>
        </p:blipFill>
        <p:spPr>
          <a:xfrm>
            <a:off x="1244589" y="2132857"/>
            <a:ext cx="2916324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4880992" y="3812793"/>
            <a:ext cx="3528392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내 </a:t>
            </a:r>
            <a:r>
              <a:rPr lang="en-US" altLang="ko-KR" sz="1100" dirty="0" err="1" smtClean="0"/>
              <a:t>dpGet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dpSet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연속 처리 확인</a:t>
            </a:r>
            <a:endParaRPr lang="en-US" altLang="ko-KR" sz="1100" dirty="0" smtClean="0"/>
          </a:p>
        </p:txBody>
      </p:sp>
      <p:sp>
        <p:nvSpPr>
          <p:cNvPr id="10" name="오른쪽 중괄호 9"/>
          <p:cNvSpPr/>
          <p:nvPr/>
        </p:nvSpPr>
        <p:spPr>
          <a:xfrm>
            <a:off x="4340932" y="3101189"/>
            <a:ext cx="252028" cy="1800200"/>
          </a:xfrm>
          <a:prstGeom prst="rightBr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함수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Callback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내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delay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체크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08" t="8057" r="24785" b="-2990"/>
          <a:stretch/>
        </p:blipFill>
        <p:spPr>
          <a:xfrm>
            <a:off x="776536" y="2348880"/>
            <a:ext cx="4068452" cy="23528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1452556" y="4849539"/>
            <a:ext cx="2644404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 호출 코드 확인</a:t>
            </a:r>
            <a:endParaRPr lang="en-US" altLang="ko-KR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880" t="15590" r="2082" b="6459"/>
          <a:stretch/>
        </p:blipFill>
        <p:spPr>
          <a:xfrm>
            <a:off x="5709084" y="3320989"/>
            <a:ext cx="3564396" cy="12601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순서도: 처리 11"/>
          <p:cNvSpPr/>
          <p:nvPr/>
        </p:nvSpPr>
        <p:spPr>
          <a:xfrm>
            <a:off x="6154129" y="4849539"/>
            <a:ext cx="2644404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함수에서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체크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8753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37683</TotalTime>
  <Words>862</Words>
  <Application>Microsoft Office PowerPoint</Application>
  <PresentationFormat>A4 용지(210x297mm)</PresentationFormat>
  <Paragraphs>177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Calibri Light</vt:lpstr>
      <vt:lpstr>Calibri</vt:lpstr>
      <vt:lpstr>Wingdings</vt:lpstr>
      <vt:lpstr>맑은 고딕</vt:lpstr>
      <vt:lpstr>Office 테마</vt:lpstr>
      <vt:lpstr>PowerPoint 프레젠테이션</vt:lpstr>
      <vt:lpstr>개요</vt:lpstr>
      <vt:lpstr>개요</vt:lpstr>
      <vt:lpstr>UI 설계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개발 계획서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1043</cp:revision>
  <dcterms:created xsi:type="dcterms:W3CDTF">2016-05-20T04:46:02Z</dcterms:created>
  <dcterms:modified xsi:type="dcterms:W3CDTF">2024-09-05T04:44:49Z</dcterms:modified>
</cp:coreProperties>
</file>