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6" r:id="rId5"/>
    <p:sldId id="276" r:id="rId6"/>
    <p:sldId id="282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디자인, 모핑, 주석 달기, 공동 작업, 입력하세요" id="{B9B51309-D148-4332-87C2-07BE32FBCA3B}">
          <p14:sldIdLst>
            <p14:sldId id="276"/>
          </p14:sldIdLst>
        </p14:section>
        <p14:section name="자세한 정보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6" autoAdjust="0"/>
    <p:restoredTop sz="94241" autoAdjust="0"/>
  </p:normalViewPr>
  <p:slideViewPr>
    <p:cSldViewPr snapToGrid="0">
      <p:cViewPr varScale="1">
        <p:scale>
          <a:sx n="68" d="100"/>
          <a:sy n="68" d="100"/>
        </p:scale>
        <p:origin x="84" y="2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2023-01-02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2023-01-02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530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noProof="0" dirty="0">
                <a:latin typeface="+mj-ea"/>
                <a:ea typeface="+mj-ea"/>
              </a:rPr>
              <a:t>슬라이드 쇼 모드에서 화살표를 선택하여 링크를 방문하세요</a:t>
            </a:r>
            <a:r>
              <a:rPr lang="en-US" altLang="ko-KR" noProof="0" dirty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2023-01-02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2023-01-02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support.office.com/ko-kr/article/windows%ec%9a%a9-powerpoint-%ea%b5%90%ec%9c%a1-40e8c930-cb0b-40d8-82c4-bd53d3398787?redirectSourcePath=%2farticle%2fb89770f1-deb1-4a19-94ef-342aa15a4689&amp;omkt=ko-KR&amp;ui=ko-KR&amp;rs=ko-KR&amp;ad=K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en-US" altLang="ko-KR" sz="4800" dirty="0" err="1" smtClean="0">
                <a:solidFill>
                  <a:schemeClr val="bg1"/>
                </a:solidFill>
              </a:rPr>
              <a:t>NaverCrawlUI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프로젝트 명세서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그림 3" descr="PowerPoint 로고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슬라이드를 종료하지 않고 탐색</a:t>
            </a:r>
          </a:p>
        </p:txBody>
      </p:sp>
      <p:sp>
        <p:nvSpPr>
          <p:cNvPr id="16" name="내용 개체 틀 17"/>
          <p:cNvSpPr txBox="1">
            <a:spLocks/>
          </p:cNvSpPr>
          <p:nvPr/>
        </p:nvSpPr>
        <p:spPr>
          <a:xfrm>
            <a:off x="541609" y="1296100"/>
            <a:ext cx="6093106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스마트 조회를 통해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PowerPoint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에 직접 리서치가 표시됩니다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/>
            </a:r>
            <a:b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/>
            </a:r>
            <a:b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방법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18" name="그림 17" descr="스마트 조회 기능을 보여 주는 그림 3개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4408" y="2145058"/>
            <a:ext cx="11129521" cy="3197087"/>
          </a:xfrm>
          <a:prstGeom prst="rect">
            <a:avLst/>
          </a:prstGeom>
        </p:spPr>
      </p:pic>
      <p:grpSp>
        <p:nvGrpSpPr>
          <p:cNvPr id="33" name="그룹 32" descr="1단계를 나타내는 숫자 1이 표시된 작은 원"/>
          <p:cNvGrpSpPr/>
          <p:nvPr/>
        </p:nvGrpSpPr>
        <p:grpSpPr bwMode="blackWhite">
          <a:xfrm>
            <a:off x="558723" y="5233381"/>
            <a:ext cx="558179" cy="409838"/>
            <a:chOff x="6953426" y="711274"/>
            <a:chExt cx="558179" cy="409838"/>
          </a:xfrm>
        </p:grpSpPr>
        <p:sp>
          <p:nvSpPr>
            <p:cNvPr id="34" name="타원 33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텍스트 상자 34" descr="숫자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42" name="내용 개체 틀 17"/>
          <p:cNvSpPr txBox="1">
            <a:spLocks/>
          </p:cNvSpPr>
          <p:nvPr/>
        </p:nvSpPr>
        <p:spPr>
          <a:xfrm>
            <a:off x="1066038" y="5273573"/>
            <a:ext cx="2919669" cy="129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사무용 가구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라는 문구에서 </a:t>
            </a:r>
            <a:r>
              <a:rPr lang="ko-KR" altLang="en-US" b="1" i="1" dirty="0" err="1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사무용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라는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단어를 마우스 오른쪽 단추로 클릭합니다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36" name="그룹 35" descr="2단계를 나타내는 숫자 2가 표시된 작은 원"/>
          <p:cNvGrpSpPr/>
          <p:nvPr/>
        </p:nvGrpSpPr>
        <p:grpSpPr bwMode="blackWhite">
          <a:xfrm>
            <a:off x="4249102" y="5233381"/>
            <a:ext cx="558179" cy="409838"/>
            <a:chOff x="6953426" y="711274"/>
            <a:chExt cx="558179" cy="409838"/>
          </a:xfrm>
        </p:grpSpPr>
        <p:sp>
          <p:nvSpPr>
            <p:cNvPr id="37" name="타원 36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텍스트 상자 37" descr="숫자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43" name="내용 개체 틀 17"/>
          <p:cNvSpPr txBox="1">
            <a:spLocks/>
          </p:cNvSpPr>
          <p:nvPr/>
        </p:nvSpPr>
        <p:spPr>
          <a:xfrm>
            <a:off x="4747855" y="5273573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스마트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</a:rPr>
              <a:t> </a:t>
            </a:r>
            <a:r>
              <a:rPr lang="ko-KR" altLang="en-US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조회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선택하면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Microsoft Office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앱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 아닌 문구의 맥락에 맞는 결과가 표시되는 것을 볼 수 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solidFill>
                <a:srgbClr val="D2472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39" name="그룹 38" descr="3단계를 나타내는 숫자 3이 표시된 작은 원"/>
          <p:cNvGrpSpPr/>
          <p:nvPr/>
        </p:nvGrpSpPr>
        <p:grpSpPr bwMode="blackWhite">
          <a:xfrm>
            <a:off x="7930921" y="5233381"/>
            <a:ext cx="558179" cy="409838"/>
            <a:chOff x="6953426" y="711274"/>
            <a:chExt cx="558179" cy="409838"/>
          </a:xfrm>
        </p:grpSpPr>
        <p:sp>
          <p:nvSpPr>
            <p:cNvPr id="40" name="타원 39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텍스트 상자 40" descr="숫자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44" name="내용 개체 틀 17"/>
          <p:cNvSpPr txBox="1">
            <a:spLocks/>
          </p:cNvSpPr>
          <p:nvPr/>
        </p:nvSpPr>
        <p:spPr>
          <a:xfrm>
            <a:off x="8429668" y="5273573"/>
            <a:ext cx="3107336" cy="134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재미 삼아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단계의 </a:t>
            </a:r>
            <a:r>
              <a:rPr lang="en-US" altLang="ko-KR" b="1" i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Office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라는 단어를 마우스 오른쪽 단추로 클릭하여 스마트 조회를 다시 시도해 보세요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indent="0" rtl="0">
              <a:spcAft>
                <a:spcPts val="2000"/>
              </a:spcAft>
              <a:buNone/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521207" y="1536192"/>
            <a:ext cx="8338707" cy="64008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PowerPoint</a:t>
            </a:r>
            <a:r>
              <a:rPr lang="ko-KR" altLang="en-US" dirty="0">
                <a:cs typeface="Segoe UI Light" panose="020B0502040204020203" pitchFamily="34" charset="0"/>
              </a:rPr>
              <a:t>에 대한 추가 질문이 있으신가요</a:t>
            </a:r>
            <a:r>
              <a:rPr lang="en-US" altLang="ko-KR" dirty="0">
                <a:cs typeface="Segoe UI Light" panose="020B0502040204020203" pitchFamily="34" charset="0"/>
              </a:rPr>
              <a:t>?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 rtlCol="0">
            <a:normAutofit/>
          </a:bodyPr>
          <a:lstStyle/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D24726"/>
                </a:solidFill>
                <a:cs typeface="Segoe UI Semibold" panose="020B0702040204020203" pitchFamily="34" charset="0"/>
              </a:rPr>
              <a:t>어떤 작업을 원하시나요</a:t>
            </a:r>
            <a:r>
              <a:rPr lang="en-US" altLang="ko-KR" sz="2000" b="1" dirty="0">
                <a:solidFill>
                  <a:srgbClr val="D24726"/>
                </a:solidFill>
                <a:cs typeface="Segoe UI Semibold" panose="020B0702040204020203" pitchFamily="34" charset="0"/>
              </a:rPr>
              <a:t>?</a:t>
            </a:r>
            <a:r>
              <a:rPr lang="en-US" altLang="ko-KR" sz="2000" dirty="0">
                <a:solidFill>
                  <a:srgbClr val="D24726"/>
                </a:solidFill>
                <a:cs typeface="Segoe UI Semibold" panose="020B0702040204020203" pitchFamily="34" charset="0"/>
              </a:rPr>
              <a:t>                </a:t>
            </a:r>
            <a:r>
              <a:rPr lang="ko-KR" altLang="en-US" sz="2000" dirty="0">
                <a:cs typeface="Segoe UI Light" panose="020B0502040204020203" pitchFamily="34" charset="0"/>
              </a:rPr>
              <a:t>단추를 선택하고 원하는 작업을 입력합니다</a:t>
            </a:r>
            <a:r>
              <a:rPr lang="en-US" altLang="ko-KR" sz="2000" dirty="0">
                <a:cs typeface="Segoe UI Light" panose="020B0502040204020203" pitchFamily="34" charset="0"/>
              </a:rPr>
              <a:t>.</a:t>
            </a:r>
            <a:r>
              <a:rPr lang="ko-KR" altLang="en-US" sz="2000" dirty="0">
                <a:cs typeface="Segoe UI Light" panose="020B0502040204020203" pitchFamily="34" charset="0"/>
              </a:rPr>
              <a:t/>
            </a:r>
            <a:br>
              <a:rPr lang="ko-KR" altLang="en-US" sz="2000" dirty="0">
                <a:cs typeface="Segoe UI Light" panose="020B0502040204020203" pitchFamily="34" charset="0"/>
              </a:rPr>
            </a:br>
            <a:endParaRPr lang="ko-KR" altLang="en-US" sz="2000" dirty="0"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altLang="ko-KR" sz="2000" u="sng" dirty="0">
                <a:cs typeface="Segoe UI Light" panose="020B0502040204020203" pitchFamily="34" charset="0"/>
                <a:hlinkClick r:id="rId3" tooltip="PowerPoint 팀 블로그 방문"/>
              </a:rPr>
              <a:t>PowerPoint </a:t>
            </a:r>
            <a:r>
              <a:rPr lang="ko-KR" altLang="en-US" sz="2000" u="sng" dirty="0">
                <a:cs typeface="Segoe UI Light" panose="020B0502040204020203" pitchFamily="34" charset="0"/>
                <a:hlinkClick r:id="rId3" tooltip="PowerPoint 팀 블로그 방문"/>
              </a:rPr>
              <a:t>팀 블로그 방문</a:t>
            </a:r>
            <a:endParaRPr lang="ko-KR" altLang="en-US" sz="2000" dirty="0"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ko-KR" altLang="en-US" sz="2000" dirty="0">
                <a:cs typeface="Segoe UI Light" panose="020B0502040204020203" pitchFamily="34" charset="0"/>
                <a:hlinkClick r:id="rId4" tooltip="무료 PowerPoint 교육으로 이동"/>
              </a:rPr>
              <a:t>무료 </a:t>
            </a:r>
            <a:r>
              <a:rPr lang="en-US" altLang="ko-KR" sz="2000" dirty="0">
                <a:cs typeface="Segoe UI Light" panose="020B0502040204020203" pitchFamily="34" charset="0"/>
                <a:hlinkClick r:id="rId4" tooltip="무료 PowerPoint 교육으로 이동"/>
              </a:rPr>
              <a:t>PowerPoint </a:t>
            </a:r>
            <a:r>
              <a:rPr lang="ko-KR" altLang="en-US" sz="2000" dirty="0">
                <a:cs typeface="Segoe UI Light" panose="020B0502040204020203" pitchFamily="34" charset="0"/>
                <a:hlinkClick r:id="rId4" tooltip="무료 PowerPoint 교육으로 이동"/>
              </a:rPr>
              <a:t>교육으로 이동</a:t>
            </a:r>
            <a:endParaRPr lang="ko-KR" altLang="en-US" sz="2000" dirty="0"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ko-KR" altLang="en-US" sz="2000" dirty="0">
              <a:cs typeface="Segoe UI Light" panose="020B0502040204020203" pitchFamily="34" charset="0"/>
            </a:endParaRPr>
          </a:p>
        </p:txBody>
      </p:sp>
      <p:pic>
        <p:nvPicPr>
          <p:cNvPr id="2" name="그림 1" descr="입력 상자 단추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509613" y="2350333"/>
            <a:ext cx="1268511" cy="1189747"/>
          </a:xfrm>
          <a:prstGeom prst="rect">
            <a:avLst/>
          </a:prstGeom>
        </p:spPr>
      </p:pic>
      <p:pic>
        <p:nvPicPr>
          <p:cNvPr id="11" name="그림 10" descr="입력 상자 제안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408066" y="3212846"/>
            <a:ext cx="2476156" cy="1390718"/>
          </a:xfrm>
          <a:prstGeom prst="rect">
            <a:avLst/>
          </a:prstGeom>
        </p:spPr>
      </p:pic>
      <p:pic>
        <p:nvPicPr>
          <p:cNvPr id="8" name="그림 7" descr="PowerPoint 팀 블로그로 연결되는 하이퍼링크가 적용된 오른쪽을 향하는 화살표. PowerPoint 팀 블로그를 방문하려면 이미지를 선택하세요. ">
            <a:hlinkClick r:id="rId3" tooltip="PowerPoint 팀 블로그를 방문하려면 여기를 클릭하세요.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590" y="3566804"/>
            <a:ext cx="661940" cy="661940"/>
          </a:xfrm>
          <a:prstGeom prst="rect">
            <a:avLst/>
          </a:prstGeom>
        </p:spPr>
      </p:pic>
      <p:pic>
        <p:nvPicPr>
          <p:cNvPr id="7" name="그림 6" descr="무료 PowerPoint 교육으로 연결되는 하이퍼링크가 적용된 오른쪽 화살표. 무료 PowerPoint 교육에 액세스하려면 이미지를 선택하세요.">
            <a:hlinkClick r:id="rId4" tooltip="무료 PowerPoint 교육으로 이동하려면 여기를 클릭하세요.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590" y="4252716"/>
            <a:ext cx="661940" cy="661940"/>
          </a:xfrm>
          <a:prstGeom prst="rect">
            <a:avLst/>
          </a:prstGeom>
        </p:spPr>
      </p:pic>
      <p:sp>
        <p:nvSpPr>
          <p:cNvPr id="9" name="텍스트 상자 8"/>
          <p:cNvSpPr txBox="1"/>
          <p:nvPr/>
        </p:nvSpPr>
        <p:spPr>
          <a:xfrm>
            <a:off x="541611" y="5178750"/>
            <a:ext cx="619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 Light" panose="020B0502040204020203" pitchFamily="34" charset="0"/>
              </a:rPr>
              <a:t>슬라이드 쇼 모드에서 화살표 선택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0</TotalTime>
  <Words>97</Words>
  <Application>Microsoft Office PowerPoint</Application>
  <PresentationFormat>와이드스크린</PresentationFormat>
  <Paragraphs>19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Arial</vt:lpstr>
      <vt:lpstr>Segoe UI</vt:lpstr>
      <vt:lpstr>Segoe UI Light</vt:lpstr>
      <vt:lpstr>Segoe UI Semibold</vt:lpstr>
      <vt:lpstr>맑은 고딕</vt:lpstr>
      <vt:lpstr>WelcomeDoc</vt:lpstr>
      <vt:lpstr>NaverCrawlUI</vt:lpstr>
      <vt:lpstr>슬라이드를 종료하지 않고 탐색</vt:lpstr>
      <vt:lpstr>PowerPoint에 대한 추가 질문이 있으신가요?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2023-01-02T04:41:36Z</dcterms:created>
  <dcterms:modified xsi:type="dcterms:W3CDTF">2023-01-02T04:42:33Z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