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384" r:id="rId3"/>
    <p:sldId id="332" r:id="rId4"/>
    <p:sldId id="341" r:id="rId5"/>
    <p:sldId id="371" r:id="rId6"/>
    <p:sldId id="382" r:id="rId7"/>
    <p:sldId id="356" r:id="rId8"/>
    <p:sldId id="369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84"/>
            <p14:sldId id="332"/>
            <p14:sldId id="341"/>
            <p14:sldId id="371"/>
            <p14:sldId id="382"/>
          </p14:sldIdLst>
        </p14:section>
        <p14:section name="부록" id="{CE105579-18CA-4A8B-81CE-880C84BCD44A}">
          <p14:sldIdLst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86410"/>
  </p:normalViewPr>
  <p:slideViewPr>
    <p:cSldViewPr showGuides="1">
      <p:cViewPr>
        <p:scale>
          <a:sx n="100" d="100"/>
          <a:sy n="100" d="100"/>
        </p:scale>
        <p:origin x="588" y="4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  <p:sldLayoutId id="214748368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매뉴얼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344433"/>
            <a:ext cx="3859692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tag_svr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bf_dp_date</a:t>
            </a:r>
            <a:r>
              <a:rPr lang="en-US" altLang="ko-KR" sz="900" dirty="0" smtClean="0">
                <a:latin typeface="Consolas" panose="020B0609020204030204" pitchFamily="49" charset="0"/>
              </a:rPr>
              <a:t>,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bf_dp_module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</a:t>
            </a:r>
            <a:r>
              <a:rPr lang="ko-KR" altLang="en-US" sz="1100" b="1" dirty="0" smtClean="0"/>
              <a:t>수정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17510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개별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일괄 처리하여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개선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동일한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함수가 연속으로 처리된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 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개별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일괄 처리로 수정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35163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내의 병목 현상을 최소화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코드가 누적의 경우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지연 및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누락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(discard)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현상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같은 작업의 경우 별도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함수를 사용하여 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45600" y="4365104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80645" y="374870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19" name="순서도: 처리 18"/>
          <p:cNvSpPr/>
          <p:nvPr/>
        </p:nvSpPr>
        <p:spPr>
          <a:xfrm>
            <a:off x="3182202" y="6133134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7077" y="311579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11053" y="335764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6536" y="4590880"/>
            <a:ext cx="8784976" cy="1358399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72076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동작을 예외처리 하여 코드의 안정성과 에러 발생에 대한 유지 보수 강화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함수를 사용할 때 예외 처리 코드가 없으면 에러 발생시 예외 처리 동작 및 원인 파악 어려움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점검 하여 예외 처리 코드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4772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문을 적용하여 예외 사항을 처리하고 원인 파악을 용이하게 한다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문이 누락된 경우 예외 사항에 대한 처리가 어렵고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에러 발생시 코드의 중단 발생 가능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적용되어 있는지 확인하고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적용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버전 정보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64920" y="3916797"/>
            <a:ext cx="2916183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60612" y="3609020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413158" y="4757676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스크립트 버전 정보 추가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460612" y="3680833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5299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버전을 체계적으로 관리하여 버그 추적과 유지 보수 편의성 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관리가 안되면 이전 코드의 롤백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이력 추적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협업 시 충돌 등 어려움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버전과 배포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날짜가 작성되어 잇는지 확인하고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이를 추가 필요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4" name="구부러진 연결선 3"/>
          <p:cNvCxnSpPr>
            <a:stCxn id="3" idx="1"/>
          </p:cNvCxnSpPr>
          <p:nvPr/>
        </p:nvCxnSpPr>
        <p:spPr>
          <a:xfrm rot="10800000">
            <a:off x="4323336" y="3734888"/>
            <a:ext cx="1441584" cy="3050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256037"/>
            <a:ext cx="42473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68801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540060" cy="30465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266363"/>
            <a:ext cx="4029665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30139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6277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사용할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에러 발생 가능성 존재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조건식에 배열의 크기를 사용하여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에러를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9064" y="3068960"/>
            <a:ext cx="3877178" cy="290848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4338" y="3443289"/>
            <a:ext cx="2805472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646771" y="6073967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하드 코딩의 값을 </a:t>
            </a:r>
            <a:r>
              <a:rPr lang="en-US" altLang="ko-KR" sz="1100" b="1" dirty="0" smtClean="0"/>
              <a:t>Define</a:t>
            </a:r>
            <a:r>
              <a:rPr lang="ko-KR" altLang="en-US" sz="1100" b="1" dirty="0" smtClean="0"/>
              <a:t>으로 정의하여 사용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1172580" y="5510094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93546" y="3715118"/>
            <a:ext cx="1548172" cy="3271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8826" y="4282823"/>
            <a:ext cx="2241444" cy="4575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8262" y="3083206"/>
            <a:ext cx="2491987" cy="959083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22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사용하는 경우 코드의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가독성이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떨어지고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 보수와 유연성 저하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코딩으로 선언되어 있는 값의 경우 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Define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사용하여 관리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93060" y="2168860"/>
            <a:ext cx="392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048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6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개요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설치 방법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실행 방법 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APPENDIX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3030" y="296652"/>
            <a:ext cx="372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CodeReview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점검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Tool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매뉴얼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9966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2073" y="905829"/>
            <a:ext cx="167174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CONTENTS</a:t>
            </a:r>
            <a:endParaRPr lang="ko-KR" altLang="en-US" sz="2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957211" y="296652"/>
            <a:ext cx="957211" cy="632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863" tIns="40932" rIns="81863" bIns="409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6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2526" y="3246002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9" y="3375354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975911" y="3391138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en-US" altLang="ko-KR" sz="1100" b="1" dirty="0" smtClean="0"/>
                <a:t>Code Reviewer</a:t>
              </a:r>
              <a:endParaRPr lang="ko-KR" altLang="en-US" sz="11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60533" y="4403838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③</a:t>
            </a:r>
            <a:r>
              <a:rPr lang="en-US" altLang="ko-KR" sz="1100" b="1" dirty="0" smtClean="0"/>
              <a:t>Code Review </a:t>
            </a:r>
            <a:r>
              <a:rPr lang="ko-KR" altLang="en-US" sz="1100" b="1" dirty="0" err="1" smtClean="0"/>
              <a:t>결과서</a:t>
            </a:r>
            <a:r>
              <a:rPr lang="ko-KR" altLang="en-US" sz="1100" b="1" dirty="0" smtClean="0"/>
              <a:t> 작성</a:t>
            </a:r>
            <a:endParaRPr lang="ko-KR" altLang="en-US" sz="11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56697" y="3567548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</a:t>
              </a:r>
              <a:endParaRPr lang="ko-KR" altLang="en-US" sz="11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237165" y="5164153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ko-KR" altLang="en-US" sz="1100" b="1" dirty="0" err="1" smtClean="0"/>
                <a:t>사업팀</a:t>
              </a:r>
              <a:endParaRPr lang="ko-KR" altLang="en-US" sz="11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82526" y="4883476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321446" y="5044011"/>
            <a:ext cx="3757822" cy="1258431"/>
            <a:chOff x="3315637" y="4996200"/>
            <a:chExt cx="4456126" cy="1349361"/>
          </a:xfrm>
        </p:grpSpPr>
        <p:sp>
          <p:nvSpPr>
            <p:cNvPr id="33" name="직사각형 32"/>
            <p:cNvSpPr/>
            <p:nvPr/>
          </p:nvSpPr>
          <p:spPr>
            <a:xfrm>
              <a:off x="4068385" y="4996200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690" y="5131645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5637" y="6065048"/>
              <a:ext cx="4456126" cy="28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 Tool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100" b="1" dirty="0" smtClean="0">
                  <a:sym typeface="Wingdings" panose="05000000000000000000" pitchFamily="2" charset="2"/>
                </a:rPr>
                <a:t>점검 결과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Export</a:t>
              </a:r>
              <a:endParaRPr lang="ko-KR" altLang="en-US" sz="11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106" y="5197671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304065" y="5344173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250800" y="3813592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2525" y="3256397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2525" y="4883476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4265026" y="3839649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417831" y="550059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97" y="3778596"/>
            <a:ext cx="382142" cy="45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6547060" y="5449487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6" name="그룹 35"/>
          <p:cNvGrpSpPr/>
          <p:nvPr/>
        </p:nvGrpSpPr>
        <p:grpSpPr>
          <a:xfrm>
            <a:off x="6892775" y="5048941"/>
            <a:ext cx="1256738" cy="1438993"/>
            <a:chOff x="2695664" y="3401244"/>
            <a:chExt cx="1256738" cy="143899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95664" y="4409350"/>
              <a:ext cx="12567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/>
                <a:t>③ </a:t>
              </a:r>
              <a:r>
                <a:rPr lang="ko-KR" altLang="en-US" sz="1100" b="1" dirty="0" err="1" smtClean="0"/>
                <a:t>기술혁신팀</a:t>
              </a:r>
              <a:r>
                <a:rPr lang="en-US" altLang="ko-KR" sz="1100" b="1" dirty="0" smtClean="0"/>
                <a:t/>
              </a:r>
              <a:br>
                <a:rPr lang="en-US" altLang="ko-KR" sz="1100" b="1" dirty="0" smtClean="0"/>
              </a:br>
              <a:r>
                <a:rPr lang="ko-KR" altLang="en-US" sz="1100" b="1" dirty="0" smtClean="0"/>
                <a:t>코드 </a:t>
              </a:r>
              <a:r>
                <a:rPr lang="ko-KR" altLang="en-US" sz="1100" b="1" dirty="0" smtClean="0"/>
                <a:t>리뷰 요청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(</a:t>
            </a:r>
            <a:r>
              <a:rPr lang="ko-KR" altLang="en-US" sz="9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프로그램 설정 </a:t>
            </a:r>
            <a:r>
              <a:rPr lang="ko-KR" altLang="en-US" sz="9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값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파일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47279" y="2600908"/>
            <a:ext cx="4356484" cy="828092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1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32955"/>
              <a:ext cx="278961" cy="324038"/>
            </a:xfrm>
            <a:prstGeom prst="rightArrow">
              <a:avLst>
                <a:gd name="adj1" fmla="val 50000"/>
                <a:gd name="adj2" fmla="val 32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3018393" y="4027716"/>
            <a:ext cx="3945312" cy="243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156708" y="2528900"/>
            <a:ext cx="916490" cy="241226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5682" y="3609020"/>
            <a:ext cx="2340260" cy="136815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75248" y="2601229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457353" y="3609020"/>
            <a:ext cx="2225700" cy="142215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APPENDIX</a:t>
            </a:r>
            <a:endParaRPr lang="ko-KR" altLang="en-US" sz="2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7105"/>
              </p:ext>
            </p:extLst>
          </p:nvPr>
        </p:nvGraphicFramePr>
        <p:xfrm>
          <a:off x="724953" y="1628800"/>
          <a:ext cx="8583998" cy="4241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Loop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 while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Event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Ctrl Manager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적절한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Callback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DB</a:t>
                      </a:r>
                      <a:r>
                        <a:rPr 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4649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Query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Try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Catch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내에서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스크립트 버전 이력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버전 및 배포 이력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하드 코딩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안에서  하드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불필요한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70943" y="3393193"/>
            <a:ext cx="4140460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48849" y="5099666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09284" y="4299299"/>
            <a:ext cx="1513270" cy="276999"/>
          </a:xfrm>
          <a:prstGeom prst="rect">
            <a:avLst/>
          </a:prstGeom>
          <a:solidFill>
            <a:srgbClr val="FFFFFF"/>
          </a:solidFill>
          <a:ln w="12700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471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Passive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서버에서 중복 동작 방지를 위해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동작이 불필요한 경우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조건이 누락되면 중복 처리 가능성 존재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저장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중복 동작을 제거하기  위해 불필요한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앞에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동작에 대한 </a:t>
                      </a:r>
                      <a:r>
                        <a:rPr lang="ko-KR" alt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조건문</a:t>
                      </a: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635202" y="4221088"/>
            <a:ext cx="2232248" cy="4334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0"/>
          </p:cNvCxnSpPr>
          <p:nvPr/>
        </p:nvCxnSpPr>
        <p:spPr>
          <a:xfrm rot="16200000" flipH="1" flipV="1">
            <a:off x="7033782" y="3132966"/>
            <a:ext cx="65805" cy="2398469"/>
          </a:xfrm>
          <a:prstGeom prst="curvedConnector4">
            <a:avLst>
              <a:gd name="adj1" fmla="val -347390"/>
              <a:gd name="adj2" fmla="val 657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336715" y="3296017"/>
            <a:ext cx="3821424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15514" y="5152729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19436" y="5999515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32758" y="5212945"/>
            <a:ext cx="1373463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8544" y="3573016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824365" y="5999515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58614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내에 모든 조건에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적용하여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CPU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감소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동작에서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 누락된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CPU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부하가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try,catch,finnaly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적용하여 모든 조건에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적용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40826</TotalTime>
  <Words>1663</Words>
  <Application>Microsoft Office PowerPoint</Application>
  <PresentationFormat>A4 용지(210x297mm)</PresentationFormat>
  <Paragraphs>369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Calibri Light</vt:lpstr>
      <vt:lpstr>Calibri</vt:lpstr>
      <vt:lpstr>Wingdings</vt:lpstr>
      <vt:lpstr>Consolas</vt:lpstr>
      <vt:lpstr>맑은 고딕</vt:lpstr>
      <vt:lpstr>Office 테마</vt:lpstr>
      <vt:lpstr>PowerPoint 프레젠테이션</vt:lpstr>
      <vt:lpstr>PowerPoint 프레젠테이션</vt:lpstr>
      <vt:lpstr>개요</vt:lpstr>
      <vt:lpstr>설치 방법 </vt:lpstr>
      <vt:lpstr>실행 방법</vt:lpstr>
      <vt:lpstr>실행 방법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1188</cp:revision>
  <dcterms:created xsi:type="dcterms:W3CDTF">2016-05-20T04:46:02Z</dcterms:created>
  <dcterms:modified xsi:type="dcterms:W3CDTF">2024-10-07T09:05:25Z</dcterms:modified>
</cp:coreProperties>
</file>