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35" r:id="rId18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54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11" t="5322"/>
          <a:stretch/>
        </p:blipFill>
        <p:spPr>
          <a:xfrm>
            <a:off x="1892660" y="2096852"/>
            <a:ext cx="6205426" cy="3843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3619165" y="60579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실패에 대한 예외 처리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619165" y="5848456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정보의 변수가 작성되어 있는지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6" y="1811725"/>
            <a:ext cx="7214020" cy="2002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6556" y="2432508"/>
            <a:ext cx="5256584" cy="42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동작을 상수로 동작하는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0" t="3328" r="1153" b="4775"/>
          <a:stretch/>
        </p:blipFill>
        <p:spPr>
          <a:xfrm>
            <a:off x="1136575" y="1880827"/>
            <a:ext cx="7704857" cy="1908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88704" y="1880826"/>
            <a:ext cx="612068" cy="29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대입 연산자에 문자열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숫자로 사용하는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76" t="4052" r="979" b="3032"/>
          <a:stretch/>
        </p:blipFill>
        <p:spPr>
          <a:xfrm>
            <a:off x="1136576" y="1880828"/>
            <a:ext cx="745282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316596" y="3032956"/>
            <a:ext cx="972108" cy="218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76" t="2185" r="990" b="1678"/>
          <a:stretch/>
        </p:blipFill>
        <p:spPr>
          <a:xfrm>
            <a:off x="1100573" y="1916833"/>
            <a:ext cx="723680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비적용 대상 케이스 설정하여 관리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(ex: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DebugTN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StartThread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dpConnect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delay,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config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93360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코드의 사용 유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무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884604" y="2054700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8681" y="2240868"/>
            <a:ext cx="6636542" cy="3816423"/>
            <a:chOff x="1124770" y="1674399"/>
            <a:chExt cx="8184714" cy="48027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4380" r="9645" b="3500"/>
            <a:stretch/>
          </p:blipFill>
          <p:spPr>
            <a:xfrm>
              <a:off x="3908883" y="1674399"/>
              <a:ext cx="2088233" cy="41833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r="2059" b="4638"/>
            <a:stretch/>
          </p:blipFill>
          <p:spPr>
            <a:xfrm>
              <a:off x="1124770" y="1688512"/>
              <a:ext cx="2108342" cy="41692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4867" t="1812" b="2060"/>
            <a:stretch/>
          </p:blipFill>
          <p:spPr>
            <a:xfrm>
              <a:off x="7005228" y="1674399"/>
              <a:ext cx="2111313" cy="427590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3" name="순서도: 처리 12"/>
            <p:cNvSpPr/>
            <p:nvPr/>
          </p:nvSpPr>
          <p:spPr>
            <a:xfrm>
              <a:off x="1140237" y="5985285"/>
              <a:ext cx="2108344" cy="49190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코드 찾기</a:t>
              </a:r>
              <a:endParaRPr lang="en-US" altLang="ko-KR" sz="1100" dirty="0" smtClean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3490705" y="5997505"/>
              <a:ext cx="2890835" cy="47968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내의 블록 문은 제외</a:t>
              </a:r>
              <a:endParaRPr lang="en-US" altLang="ko-KR" sz="1100" dirty="0" smtClean="0"/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6809316" y="5997506"/>
              <a:ext cx="2500168" cy="47968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③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 </a:t>
              </a:r>
              <a:r>
                <a:rPr lang="en-US" altLang="ko-KR" sz="1100" dirty="0" smtClean="0"/>
                <a:t>delay </a:t>
              </a:r>
              <a:r>
                <a:rPr lang="ko-KR" altLang="en-US" sz="1100" dirty="0" smtClean="0"/>
                <a:t>위치 정상 확인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567648" y="525039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4" t="8052" r="1893" b="2222"/>
          <a:stretch/>
        </p:blipFill>
        <p:spPr>
          <a:xfrm>
            <a:off x="1244589" y="2132857"/>
            <a:ext cx="291632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772980" y="3677253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340932" y="3101189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776536" y="2348880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52556" y="48495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709084" y="3320989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54129" y="48495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37340</TotalTime>
  <Words>882</Words>
  <Application>Microsoft Office PowerPoint</Application>
  <PresentationFormat>A4 용지(210x297mm)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Calibri</vt:lpstr>
      <vt:lpstr>Wingdings</vt:lpstr>
      <vt:lpstr>맑은 고딕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1031</cp:revision>
  <dcterms:created xsi:type="dcterms:W3CDTF">2016-05-20T04:46:02Z</dcterms:created>
  <dcterms:modified xsi:type="dcterms:W3CDTF">2024-09-04T13:27:56Z</dcterms:modified>
</cp:coreProperties>
</file>