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32" r:id="rId3"/>
    <p:sldId id="341" r:id="rId4"/>
    <p:sldId id="342" r:id="rId5"/>
    <p:sldId id="356" r:id="rId6"/>
    <p:sldId id="357" r:id="rId7"/>
    <p:sldId id="358" r:id="rId8"/>
    <p:sldId id="359" r:id="rId9"/>
    <p:sldId id="360" r:id="rId10"/>
    <p:sldId id="361" r:id="rId11"/>
    <p:sldId id="343" r:id="rId12"/>
    <p:sldId id="344" r:id="rId13"/>
    <p:sldId id="348" r:id="rId14"/>
    <p:sldId id="350" r:id="rId15"/>
    <p:sldId id="349" r:id="rId16"/>
    <p:sldId id="351" r:id="rId17"/>
    <p:sldId id="352" r:id="rId18"/>
    <p:sldId id="354" r:id="rId19"/>
    <p:sldId id="353" r:id="rId20"/>
    <p:sldId id="347" r:id="rId21"/>
    <p:sldId id="335" r:id="rId22"/>
    <p:sldId id="355" r:id="rId23"/>
  </p:sldIdLst>
  <p:sldSz cx="9906000" cy="6858000" type="A4"/>
  <p:notesSz cx="6858000" cy="9144000"/>
  <p:embeddedFontLs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57"/>
            <p14:sldId id="358"/>
            <p14:sldId id="359"/>
            <p14:sldId id="360"/>
            <p14:sldId id="361"/>
            <p14:sldId id="343"/>
            <p14:sldId id="344"/>
            <p14:sldId id="348"/>
            <p14:sldId id="350"/>
            <p14:sldId id="349"/>
            <p14:sldId id="351"/>
            <p14:sldId id="352"/>
            <p14:sldId id="354"/>
            <p14:sldId id="353"/>
            <p14:sldId id="347"/>
            <p14:sldId id="33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7320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86410"/>
  </p:normalViewPr>
  <p:slideViewPr>
    <p:cSldViewPr showGuides="1">
      <p:cViewPr>
        <p:scale>
          <a:sx n="100" d="100"/>
          <a:sy n="100" d="100"/>
        </p:scale>
        <p:origin x="966" y="40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488559"/>
            <a:ext cx="7223950" cy="4644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순서도: 처리 9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76863"/>
              </p:ext>
            </p:extLst>
          </p:nvPr>
        </p:nvGraphicFramePr>
        <p:xfrm>
          <a:off x="668524" y="1664806"/>
          <a:ext cx="8874845" cy="45608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스크립트 동작 </a:t>
                      </a:r>
                      <a:r>
                        <a:rPr lang="en-US" altLang="ko-KR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감시 적용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while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 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7222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코드가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내에 사용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사용있는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경우 에러 판단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Callback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DP Query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최적화 구현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3517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처리하는 변수에 저장하는 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5171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</a:t>
                      </a:r>
                      <a:r>
                        <a:rPr lang="ko-KR" alt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바인딩 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주석 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검증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Query Error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함수내에서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try~catch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스크립트 이력 관리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제약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제약 조건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지역변수에서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1388604" y="1795285"/>
            <a:ext cx="1692188" cy="604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시작</a:t>
            </a:r>
            <a:endParaRPr lang="ko-KR" altLang="en-US" sz="1400" b="1" dirty="0"/>
          </a:p>
        </p:txBody>
      </p:sp>
      <p:sp>
        <p:nvSpPr>
          <p:cNvPr id="3" name="순서도: 처리 2"/>
          <p:cNvSpPr/>
          <p:nvPr/>
        </p:nvSpPr>
        <p:spPr>
          <a:xfrm>
            <a:off x="884548" y="3125231"/>
            <a:ext cx="2700300" cy="45116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Code</a:t>
            </a:r>
            <a:r>
              <a:rPr lang="ko-KR" altLang="en-US" sz="1400" b="1" dirty="0" smtClean="0"/>
              <a:t>의 구조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Level</a:t>
            </a:r>
            <a:r>
              <a:rPr lang="ko-KR" altLang="en-US" sz="1400" b="1" dirty="0" smtClean="0"/>
              <a:t> 구조화</a:t>
            </a:r>
            <a:endParaRPr lang="ko-KR" altLang="en-US" sz="1400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2072680" y="2607700"/>
            <a:ext cx="324036" cy="3627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7" name="순서도: 처리 6"/>
          <p:cNvSpPr/>
          <p:nvPr/>
        </p:nvSpPr>
        <p:spPr>
          <a:xfrm>
            <a:off x="884548" y="4185661"/>
            <a:ext cx="2700300" cy="45116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코드 리뷰 항목 점검</a:t>
            </a:r>
            <a:endParaRPr lang="ko-KR" altLang="en-US" sz="14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889715" y="5246091"/>
            <a:ext cx="2700300" cy="45116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점검 결과 출력</a:t>
            </a:r>
            <a:endParaRPr lang="ko-KR" altLang="en-US" sz="1400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2072680" y="3727948"/>
            <a:ext cx="324036" cy="3627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1" name="아래쪽 화살표 10"/>
          <p:cNvSpPr/>
          <p:nvPr/>
        </p:nvSpPr>
        <p:spPr>
          <a:xfrm>
            <a:off x="2072680" y="4766315"/>
            <a:ext cx="324036" cy="3627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06266"/>
              </p:ext>
            </p:extLst>
          </p:nvPr>
        </p:nvGraphicFramePr>
        <p:xfrm>
          <a:off x="4304928" y="3152091"/>
          <a:ext cx="4934999" cy="23247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1950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540638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2325398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1254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코드 리뷰 항목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12347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6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600" u="none" strike="noStrike" dirty="0">
                          <a:effectLst/>
                        </a:rPr>
                        <a:t>감시 적용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u="none" strike="noStrike" dirty="0">
                          <a:effectLst/>
                        </a:rPr>
                        <a:t>Loop</a:t>
                      </a:r>
                      <a:r>
                        <a:rPr lang="ko-KR" altLang="en-US" sz="600" u="none" strike="noStrike" dirty="0">
                          <a:effectLst/>
                        </a:rPr>
                        <a:t>문 내에 처리 조건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while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 별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353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60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dpGet</a:t>
                      </a:r>
                      <a:r>
                        <a:rPr lang="en-US" altLang="ko-KR" sz="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코드가 </a:t>
                      </a:r>
                      <a:r>
                        <a:rPr lang="ko-KR" altLang="en-US" sz="6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내에 사용 확인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6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사용있는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경우 에러 판단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600" u="none" strike="noStrike" dirty="0">
                          <a:effectLst/>
                        </a:rPr>
                        <a:t>DP </a:t>
                      </a:r>
                      <a:r>
                        <a:rPr lang="ko-KR" altLang="en-US" sz="600" u="none" strike="noStrike" dirty="0">
                          <a:effectLst/>
                        </a:rPr>
                        <a:t>처리 함수 사용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effectLst/>
                        </a:rPr>
                        <a:t>DP Query </a:t>
                      </a:r>
                      <a:r>
                        <a:rPr lang="ko-KR" altLang="en-US" sz="600" u="none" strike="noStrike" dirty="0">
                          <a:effectLst/>
                        </a:rPr>
                        <a:t>최적화 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들이 함수화 처리되어 완성된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어려움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2353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en-US" sz="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시 </a:t>
                      </a:r>
                      <a:r>
                        <a:rPr lang="ko-KR" altLang="en-US" sz="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파라미터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대상이 </a:t>
                      </a:r>
                      <a:r>
                        <a:rPr lang="en-US" altLang="ko-KR" sz="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확인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6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사용있는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경우 에러 판단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12347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u="none" strike="noStrike" dirty="0" smtClean="0">
                          <a:effectLst/>
                        </a:rPr>
                        <a:t>DB </a:t>
                      </a:r>
                      <a:r>
                        <a:rPr lang="ko-KR" altLang="en-US" sz="600" u="none" strike="noStrike" dirty="0" smtClean="0">
                          <a:effectLst/>
                        </a:rPr>
                        <a:t>쿼리 바인딩  </a:t>
                      </a:r>
                      <a:r>
                        <a:rPr lang="ko-KR" altLang="en-US" sz="600" u="none" strike="noStrike" dirty="0">
                          <a:effectLst/>
                        </a:rPr>
                        <a:t>처리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Query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문에서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절에서 바인딩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쿼리 주석 처리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DB Query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문에서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/**/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확인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쿼리 검증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effectLst/>
                        </a:rPr>
                        <a:t>DB Query Error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Query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후 실패 동작 확인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12347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u="none" strike="noStrike" dirty="0">
                          <a:effectLst/>
                        </a:rPr>
                        <a:t>DP </a:t>
                      </a:r>
                      <a:r>
                        <a:rPr lang="ko-KR" altLang="en-US" sz="600" u="none" strike="noStrike" dirty="0">
                          <a:effectLst/>
                        </a:rPr>
                        <a:t>함수 예외 처리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DP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함수 확인하여 예외처리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600" u="none" strike="noStrike" dirty="0">
                          <a:effectLst/>
                        </a:rPr>
                        <a:t>예외처리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내에서 </a:t>
                      </a:r>
                      <a:r>
                        <a:rPr lang="en-US" altLang="ko-KR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try~catch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작성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스크립트 이력 관리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제약 조건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 err="1">
                          <a:effectLst/>
                        </a:rPr>
                        <a:t>하드코딩</a:t>
                      </a:r>
                      <a:r>
                        <a:rPr lang="ko-KR" altLang="en-US" sz="600" u="none" strike="noStrike" dirty="0">
                          <a:effectLst/>
                        </a:rPr>
                        <a:t> 지양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지역변수에서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불필요한 코드 지양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  <p:cxnSp>
        <p:nvCxnSpPr>
          <p:cNvPr id="15" name="구부러진 연결선 14"/>
          <p:cNvCxnSpPr>
            <a:stCxn id="7" idx="3"/>
            <a:endCxn id="12" idx="1"/>
          </p:cNvCxnSpPr>
          <p:nvPr/>
        </p:nvCxnSpPr>
        <p:spPr>
          <a:xfrm flipV="1">
            <a:off x="3584848" y="4314487"/>
            <a:ext cx="720080" cy="967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/>
              <a:t>스크립트 동작 </a:t>
            </a:r>
            <a:r>
              <a:rPr lang="en-US" altLang="ko-KR" sz="1200" dirty="0"/>
              <a:t>Active </a:t>
            </a:r>
            <a:r>
              <a:rPr lang="ko-KR" altLang="en-US" sz="1200" dirty="0"/>
              <a:t>감시 </a:t>
            </a:r>
            <a:r>
              <a:rPr lang="ko-KR" altLang="en-US" sz="1200" dirty="0" smtClean="0"/>
              <a:t>적용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이중화 중복 처리 코드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중복 처리 확인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30120"/>
              </p:ext>
            </p:extLst>
          </p:nvPr>
        </p:nvGraphicFramePr>
        <p:xfrm>
          <a:off x="1083585" y="2583458"/>
          <a:ext cx="7866733" cy="790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Query(Insert, Update,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Delete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코드보다 상위 레벨에서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 조건 확인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3585" y="3712328"/>
            <a:ext cx="7937867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value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map_humi_status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getCurrentTime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formatTime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makeDynString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tag_name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pjt_id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pre_sp_value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curr_sp_value,host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EQP_NO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BEFORE_VAL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AFTER_VAL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CLIENT_NAME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queryQueue_append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insert_query,dsParams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Dewinsert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//실행 코드보다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Loop</a:t>
            </a:r>
            <a:r>
              <a:rPr lang="ko-KR" altLang="en-US" sz="1200" dirty="0" smtClean="0"/>
              <a:t>문 내에 처리 조건 확인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085850" lvl="3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While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내에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없이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Delay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있는지 체크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88026"/>
              </p:ext>
            </p:extLst>
          </p:nvPr>
        </p:nvGraphicFramePr>
        <p:xfrm>
          <a:off x="1083585" y="2319556"/>
          <a:ext cx="7866733" cy="6537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하위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Delay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코드에서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조건문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(if)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이 없는 지 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6961" y="3395755"/>
            <a:ext cx="4424288" cy="24929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while (1)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if (</a:t>
            </a:r>
            <a:r>
              <a:rPr lang="en-US" altLang="ko-K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isScriptActive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Consolas" panose="020B0609020204030204" pitchFamily="49" charset="0"/>
              </a:rPr>
              <a:t>    {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for (</a:t>
            </a:r>
            <a:r>
              <a:rPr lang="en-US" altLang="ko-KR" sz="900" dirty="0" err="1"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= 1;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&lt;= </a:t>
            </a:r>
            <a:r>
              <a:rPr lang="en-US" altLang="ko-KR" sz="900" dirty="0" err="1"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);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++)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dpExists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LDL.cmd.LDL_SP</a:t>
            </a:r>
            <a:r>
              <a:rPr lang="en-US" altLang="ko-KR" sz="900" dirty="0">
                <a:latin typeface="Consolas" panose="020B0609020204030204" pitchFamily="49" charset="0"/>
              </a:rPr>
              <a:t>",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 &lt;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DebugTN</a:t>
            </a:r>
            <a:r>
              <a:rPr lang="en-US" altLang="ko-KR" sz="900" dirty="0">
                <a:latin typeface="Consolas" panose="020B0609020204030204" pitchFamily="49" charset="0"/>
              </a:rPr>
              <a:t>("DP Does not exist : " + 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delay(3</a:t>
            </a:r>
            <a:r>
              <a:rPr lang="en-US" altLang="ko-KR" sz="900" dirty="0" smtClean="0">
                <a:latin typeface="Consolas" panose="020B0609020204030204" pitchFamily="49" charset="0"/>
              </a:rPr>
              <a:t>); 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//While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문 하위 코드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 </a:t>
            </a:r>
            <a:r>
              <a:rPr lang="ko-KR" alt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조건문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삭제 필요</a:t>
            </a:r>
            <a:r>
              <a:rPr lang="ko-KR" altLang="en-US" sz="900" dirty="0" smtClean="0">
                <a:latin typeface="Consolas" panose="020B0609020204030204" pitchFamily="49" charset="0"/>
              </a:rPr>
              <a:t> 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 smtClean="0">
                <a:latin typeface="Consolas" panose="020B0609020204030204" pitchFamily="49" charset="0"/>
              </a:rPr>
              <a:t>}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③ </a:t>
            </a:r>
            <a:r>
              <a:rPr lang="en-US" altLang="ko-KR" sz="1200" dirty="0"/>
              <a:t>Event, Ctrl Manager </a:t>
            </a:r>
            <a:r>
              <a:rPr lang="ko-KR" altLang="en-US" sz="1200" dirty="0"/>
              <a:t>이벤트 교환 횟수 </a:t>
            </a:r>
            <a:r>
              <a:rPr lang="ko-KR" altLang="en-US" sz="1200" dirty="0" smtClean="0"/>
              <a:t>최소화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for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작성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없는 영역에서 연속 사용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3656"/>
              </p:ext>
            </p:extLst>
          </p:nvPr>
        </p:nvGraphicFramePr>
        <p:xfrm>
          <a:off x="992560" y="2501028"/>
          <a:ext cx="7866733" cy="9721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영역 내에 있는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0654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사용되어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1078974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1816" y="3933056"/>
            <a:ext cx="5044110" cy="20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FF"/>
                </a:solidFill>
              </a:rPr>
              <a:t>for (</a:t>
            </a:r>
            <a:r>
              <a:rPr lang="en-US" altLang="ko-KR" sz="1000" b="1" dirty="0" err="1">
                <a:solidFill>
                  <a:srgbClr val="0000FF"/>
                </a:solidFill>
              </a:rPr>
              <a:t>int</a:t>
            </a:r>
            <a:r>
              <a:rPr lang="en-US" altLang="ko-KR" sz="1000" b="1" dirty="0">
                <a:solidFill>
                  <a:srgbClr val="0000FF"/>
                </a:solidFill>
              </a:rPr>
              <a:t>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= 1;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&lt;= </a:t>
            </a:r>
            <a:r>
              <a:rPr lang="en-US" altLang="ko-KR" sz="1000" b="1" dirty="0" err="1">
                <a:solidFill>
                  <a:srgbClr val="0000FF"/>
                </a:solidFill>
              </a:rPr>
              <a:t>dynlen</a:t>
            </a:r>
            <a:r>
              <a:rPr lang="en-US" altLang="ko-KR" sz="1000" b="1" dirty="0">
                <a:solidFill>
                  <a:srgbClr val="0000FF"/>
                </a:solidFill>
              </a:rPr>
              <a:t>(</a:t>
            </a:r>
            <a:r>
              <a:rPr lang="en-US" altLang="ko-KR" sz="1000" b="1" dirty="0" err="1">
                <a:solidFill>
                  <a:srgbClr val="0000FF"/>
                </a:solidFill>
              </a:rPr>
              <a:t>dyn_dp</a:t>
            </a:r>
            <a:r>
              <a:rPr lang="en-US" altLang="ko-KR" sz="1000" b="1" dirty="0">
                <a:solidFill>
                  <a:srgbClr val="0000FF"/>
                </a:solidFill>
              </a:rPr>
              <a:t>);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++)  // for</a:t>
            </a:r>
            <a:r>
              <a:rPr lang="ko-KR" altLang="en-US" sz="1000" b="1" dirty="0">
                <a:solidFill>
                  <a:srgbClr val="0000FF"/>
                </a:solidFill>
              </a:rPr>
              <a:t>문 영역 내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dpGet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,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사용</a:t>
            </a:r>
            <a:endParaRPr lang="ko-KR" altLang="en-US" sz="1000" b="1" dirty="0">
              <a:solidFill>
                <a:srgbClr val="0000FF"/>
              </a:solidFill>
            </a:endParaRP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 (</a:t>
            </a:r>
            <a:r>
              <a:rPr lang="en-US" altLang="ko-KR" sz="1000" dirty="0" err="1"/>
              <a:t>dpExists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</a:t>
            </a:r>
            <a:r>
              <a:rPr lang="en-US" altLang="ko-KR" sz="1000" dirty="0" err="1">
                <a:solidFill>
                  <a:srgbClr val="0000FF"/>
                </a:solidFill>
              </a:rPr>
              <a:t>PVLAST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fPvlast</a:t>
            </a:r>
            <a:r>
              <a:rPr lang="en-US" altLang="ko-KR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"_</a:t>
            </a:r>
            <a:r>
              <a:rPr lang="en-US" altLang="ko-KR" sz="1000" dirty="0" err="1">
                <a:solidFill>
                  <a:srgbClr val="0000FF"/>
                </a:solidFill>
              </a:rPr>
              <a:t>LDL.cmd.LDL_SP</a:t>
            </a:r>
            <a:r>
              <a:rPr lang="en-US" altLang="ko-KR" sz="1000" dirty="0">
                <a:solidFill>
                  <a:srgbClr val="0000FF"/>
                </a:solidFill>
              </a:rPr>
              <a:t>", </a:t>
            </a:r>
            <a:r>
              <a:rPr lang="en-US" altLang="ko-KR" sz="1000" dirty="0" err="1">
                <a:solidFill>
                  <a:srgbClr val="0000FF"/>
                </a:solidFill>
              </a:rPr>
              <a:t>fLdl</a:t>
            </a:r>
            <a:r>
              <a:rPr lang="en-US" altLang="ko-KR" sz="1000" dirty="0">
                <a:solidFill>
                  <a:srgbClr val="0000FF"/>
                </a:solidFill>
              </a:rPr>
              <a:t>); 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00FF"/>
                </a:solidFill>
              </a:rPr>
              <a:t>//  </a:t>
            </a:r>
            <a:r>
              <a:rPr lang="ko-KR" altLang="en-US" sz="1000" b="1" dirty="0">
                <a:solidFill>
                  <a:srgbClr val="0000FF"/>
                </a:solidFill>
              </a:rPr>
              <a:t>같은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if (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} else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} else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DebugTN</a:t>
            </a:r>
            <a:r>
              <a:rPr lang="en-US" altLang="ko-KR" sz="1000" dirty="0"/>
              <a:t>("DP Does not exist : " + 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67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2" indent="-228600">
              <a:lnSpc>
                <a:spcPct val="150000"/>
              </a:lnSpc>
              <a:buAutoNum type="circleNumDbPlain" startAt="4"/>
            </a:pP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Raima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DB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증가 방지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대상 중에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(” 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:_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alert_hdl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”) 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대상 있는 지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4127"/>
              </p:ext>
            </p:extLst>
          </p:nvPr>
        </p:nvGraphicFramePr>
        <p:xfrm>
          <a:off x="992560" y="2501028"/>
          <a:ext cx="7866733" cy="6655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대상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중에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3" y="3625060"/>
            <a:ext cx="5044110" cy="861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for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= 1;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&lt;= j;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applylist_name_rb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applylist_alert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] + ":_alert_</a:t>
            </a:r>
            <a:r>
              <a:rPr lang="en-US" altLang="ko-KR" sz="1000" dirty="0" err="1"/>
              <a:t>hdl</a:t>
            </a:r>
            <a:r>
              <a:rPr lang="en-US" altLang="ko-KR" sz="1000" dirty="0"/>
              <a:t>.._</a:t>
            </a:r>
            <a:r>
              <a:rPr lang="en-US" altLang="ko-KR" sz="1000" dirty="0" err="1"/>
              <a:t>min_prio</a:t>
            </a:r>
            <a:r>
              <a:rPr lang="en-US" altLang="ko-KR" sz="1000" dirty="0"/>
              <a:t>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 smtClean="0"/>
              <a:t>dpSet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applylist_name_rb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min_prio</a:t>
            </a:r>
            <a:r>
              <a:rPr lang="en-US" altLang="ko-KR" sz="1000" dirty="0" smtClean="0"/>
              <a:t>); 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처리 대상 중에 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config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파라미터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확인</a:t>
            </a:r>
            <a:r>
              <a:rPr lang="en-US" altLang="ko-KR" sz="800" dirty="0" smtClean="0"/>
              <a:t>	</a:t>
            </a:r>
            <a:endParaRPr lang="en-US" altLang="ko-KR" sz="8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폭발 2 9"/>
          <p:cNvSpPr/>
          <p:nvPr/>
        </p:nvSpPr>
        <p:spPr>
          <a:xfrm>
            <a:off x="990353" y="4755802"/>
            <a:ext cx="3746624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처리 대상이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분리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6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⑤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중에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Where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절 바인딩 적용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01434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문자열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INSERT, SELECT, UPDATE, MERGE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54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예외 처리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함수의 경우 실행 결과를 예외처리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58772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예외 처리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855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2044"/>
              </p:ext>
            </p:extLst>
          </p:nvPr>
        </p:nvGraphicFramePr>
        <p:xfrm>
          <a:off x="740532" y="1488561"/>
          <a:ext cx="8947772" cy="48096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4447272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1156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6857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Active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적용 되었는지는 확인이 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적용에 대한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판단이 필요한 부분 존재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내에 처리 조건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 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처리가 다른 함수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레벨에 있는 경우 확인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내에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dpSet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 연속으로 처리 경우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처리의 경우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설계에 따른 판단 필요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DP 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각 구문 절이 함수 처리되어 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파라미터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대상이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6857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 smtClean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쿼리 바인딩 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DB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 바인딩 확인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부분이 함수 처리되어 전체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/**/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주석 처리 확인 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부분으로 함수 처리되어 전제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확인이 어려운 경우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문으로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Oracle Tool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확인이 가능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DB Query Error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결과에 대한 예외 처리에 대한 코드가 통일되지 않아 어려움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18128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 처리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함수 호출 결과에 따른 처리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 스크립트의 경우 함수의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 ,Catch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예외처리 확인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Cleint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경우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모두 확인하지 않음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이력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조건에 이탈 상황은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800" u="none" strike="noStrike" dirty="0">
                          <a:effectLst/>
                        </a:rPr>
                        <a:t>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 변수에서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 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불필요한 코드 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198343" y="5010974"/>
            <a:ext cx="2916324" cy="1333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6516" y="3267371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49" y="3396723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389901" y="3412507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Code Reviewer</a:t>
              </a:r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74523" y="4425207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③</a:t>
            </a:r>
            <a:r>
              <a:rPr lang="en-US" altLang="ko-KR" sz="1100" dirty="0" smtClean="0"/>
              <a:t>Code Review </a:t>
            </a:r>
            <a:r>
              <a:rPr lang="ko-KR" altLang="en-US" sz="1100" dirty="0" err="1" smtClean="0"/>
              <a:t>결과서</a:t>
            </a:r>
            <a:r>
              <a:rPr lang="ko-KR" altLang="en-US" sz="1100" dirty="0" smtClean="0"/>
              <a:t> 작성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970687" y="3588917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</a:t>
              </a:r>
              <a:endParaRPr lang="ko-KR" altLang="en-US" sz="11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367123" y="5178927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Anyone</a:t>
              </a:r>
              <a:endParaRPr lang="ko-KR" altLang="en-US" sz="11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6516" y="4904845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5595" y="5146419"/>
            <a:ext cx="4456126" cy="1364290"/>
            <a:chOff x="3697687" y="5061293"/>
            <a:chExt cx="4456126" cy="13642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4740" y="5061293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697687" y="5994696"/>
              <a:ext cx="44561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 Tool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 </a:t>
              </a:r>
              <a:r>
                <a:rPr lang="en-US" altLang="ko-KR" sz="1100" dirty="0"/>
                <a:t>Code Review </a:t>
              </a:r>
              <a:r>
                <a:rPr lang="ko-KR" altLang="en-US" sz="1100" dirty="0" err="1"/>
                <a:t>결과서</a:t>
              </a:r>
              <a:r>
                <a:rPr lang="ko-KR" altLang="en-US" sz="1100" dirty="0"/>
                <a:t> 작성</a:t>
              </a:r>
            </a:p>
            <a:p>
              <a:pPr algn="ctr"/>
              <a:endParaRPr lang="ko-KR" altLang="en-US" sz="1100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156" y="5127319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686115" y="5273821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5664790" y="3834961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6515" y="3277766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6515" y="4904845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3679016" y="3861018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640170" y="548301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87" y="3799965"/>
            <a:ext cx="382142" cy="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Raima</a:t>
            </a:r>
            <a:r>
              <a:rPr lang="en-US" altLang="ko-KR" sz="1200" dirty="0">
                <a:latin typeface="+mn-ea"/>
              </a:rPr>
              <a:t> DB </a:t>
            </a:r>
            <a:r>
              <a:rPr lang="ko-KR" altLang="en-US" sz="1200" dirty="0">
                <a:latin typeface="+mn-ea"/>
              </a:rPr>
              <a:t>증가 확인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04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공수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7953"/>
              </p:ext>
            </p:extLst>
          </p:nvPr>
        </p:nvGraphicFramePr>
        <p:xfrm>
          <a:off x="1028564" y="1628800"/>
          <a:ext cx="8172908" cy="4769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92176972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566665886"/>
                    </a:ext>
                  </a:extLst>
                </a:gridCol>
                <a:gridCol w="4968839">
                  <a:extLst>
                    <a:ext uri="{9D8B030D-6E8A-4147-A177-3AD203B41FA5}">
                      <a16:colId xmlns:a16="http://schemas.microsoft.com/office/drawing/2014/main" val="865690630"/>
                    </a:ext>
                  </a:extLst>
                </a:gridCol>
                <a:gridCol w="755797">
                  <a:extLst>
                    <a:ext uri="{9D8B030D-6E8A-4147-A177-3AD203B41FA5}">
                      <a16:colId xmlns:a16="http://schemas.microsoft.com/office/drawing/2014/main" val="3154329030"/>
                    </a:ext>
                  </a:extLst>
                </a:gridCol>
              </a:tblGrid>
              <a:tr h="192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설명 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투입공수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137"/>
                  </a:ext>
                </a:extLst>
              </a:tr>
              <a:tr h="1044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분석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기술검토 및 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요구사항 분석 및 기능 정의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UI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699156240"/>
                  </a:ext>
                </a:extLst>
              </a:tr>
              <a:tr h="4024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UI </a:t>
                      </a:r>
                      <a:r>
                        <a:rPr lang="ko-KR" altLang="en-US" sz="800" u="none" strike="noStrike">
                          <a:effectLst/>
                        </a:rPr>
                        <a:t>기능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>
                          <a:effectLst/>
                        </a:rPr>
                        <a:t>Tool 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 구성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결과서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Export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568693360"/>
                  </a:ext>
                </a:extLst>
              </a:tr>
              <a:tr h="1994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기능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 처리 조건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Raima</a:t>
                      </a:r>
                      <a:r>
                        <a:rPr lang="en-US" altLang="ko-KR" sz="800" u="none" strike="noStrike" dirty="0">
                          <a:effectLst/>
                        </a:rPr>
                        <a:t> DB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 방지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[DB]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DB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바인딩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DB Query Error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공통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버전 관리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하드 코딩 지양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불필요한 코드 지양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미사용 코드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539354076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테스트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테스트 및 디버깅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테스트 케이스 작성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코드리뷰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4244337214"/>
                  </a:ext>
                </a:extLst>
              </a:tr>
              <a:tr h="1924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합계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88763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계획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2455"/>
              </p:ext>
            </p:extLst>
          </p:nvPr>
        </p:nvGraphicFramePr>
        <p:xfrm>
          <a:off x="812540" y="1556792"/>
          <a:ext cx="8543920" cy="1127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280">
                  <a:extLst>
                    <a:ext uri="{9D8B030D-6E8A-4147-A177-3AD203B41FA5}">
                      <a16:colId xmlns:a16="http://schemas.microsoft.com/office/drawing/2014/main" val="216581485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67219145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7994692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35691596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85888477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41952965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897669271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93474717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61183664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52611060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9885041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23912494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409514709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076619181"/>
                    </a:ext>
                  </a:extLst>
                </a:gridCol>
              </a:tblGrid>
              <a:tr h="1864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26414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87909"/>
                  </a:ext>
                </a:extLst>
              </a:tr>
              <a:tr h="18647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</a:rPr>
                        <a:t>개발 계획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52480472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분석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설계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985825578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UI </a:t>
                      </a:r>
                      <a:r>
                        <a:rPr lang="ko-KR" altLang="en-US" sz="1000" u="none" strike="noStrike" dirty="0">
                          <a:effectLst/>
                        </a:rPr>
                        <a:t>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공통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성능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[DB]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283371831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2985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(C#, 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보수시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Language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 필요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07" y="1583535"/>
            <a:ext cx="7169690" cy="4885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37045" y="4981673"/>
            <a:ext cx="1043834" cy="3604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5400000">
            <a:off x="7741948" y="4699588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044118" y="3932460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더블 클릭 시  상</a:t>
            </a:r>
            <a:r>
              <a:rPr lang="ko-KR" altLang="en-US" sz="1100" dirty="0"/>
              <a:t>세</a:t>
            </a:r>
            <a:r>
              <a:rPr lang="ko-KR" altLang="en-US" sz="1100" dirty="0" smtClean="0"/>
              <a:t> 내용 </a:t>
            </a:r>
            <a:r>
              <a:rPr lang="ko-KR" altLang="en-US" sz="1100" dirty="0" err="1" smtClean="0"/>
              <a:t>팝업창</a:t>
            </a:r>
            <a:r>
              <a:rPr lang="ko-KR" altLang="en-US" sz="1100" dirty="0" smtClean="0"/>
              <a:t> 표시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77895" y="2739600"/>
            <a:ext cx="1474392" cy="3840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445003" y="2636746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코드 리뷰 점검할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142297" y="2796586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90287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650916" y="922454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코드 리뷰 수행할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348747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24343"/>
              </p:ext>
            </p:extLst>
          </p:nvPr>
        </p:nvGraphicFramePr>
        <p:xfrm>
          <a:off x="668524" y="1664806"/>
          <a:ext cx="8874845" cy="41373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6861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서버의 중복 처리에 대한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Acitve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적용 확인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1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while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 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40654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1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en-US" altLang="ko-KR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dpGet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연속 처리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경우 확인 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불합리 사항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1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b="1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Callback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 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경우 확인 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불합리 사항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841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처리하는 대상의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DataPoint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57314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Query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Query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6861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try/catch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버전 정보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예상하지 못한 </a:t>
                      </a:r>
                      <a:r>
                        <a:rPr lang="en-US" altLang="ko-KR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동작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대해서 조건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정의를 코드로만 판단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310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하드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코딩으로 작성된 경우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불합리 사항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ex)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 코딩 정의는 상세 페이지에서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불합리 사항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조건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7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380" r="9645" b="3500"/>
          <a:stretch/>
        </p:blipFill>
        <p:spPr>
          <a:xfrm>
            <a:off x="3908883" y="1674399"/>
            <a:ext cx="2088233" cy="4183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059" b="4638"/>
          <a:stretch/>
        </p:blipFill>
        <p:spPr>
          <a:xfrm>
            <a:off x="1124770" y="1688512"/>
            <a:ext cx="2108342" cy="4169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867" t="1812" b="2060"/>
          <a:stretch/>
        </p:blipFill>
        <p:spPr>
          <a:xfrm>
            <a:off x="7005228" y="1674399"/>
            <a:ext cx="2111313" cy="4275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1140236" y="5985285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3881951" y="5997507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내의 블록 문은 제외</a:t>
            </a:r>
            <a:endParaRPr lang="en-US" altLang="ko-KR" sz="1100" dirty="0" smtClean="0"/>
          </a:p>
        </p:txBody>
      </p:sp>
      <p:sp>
        <p:nvSpPr>
          <p:cNvPr id="15" name="순서도: 처리 14"/>
          <p:cNvSpPr/>
          <p:nvPr/>
        </p:nvSpPr>
        <p:spPr>
          <a:xfrm>
            <a:off x="6809316" y="5997507"/>
            <a:ext cx="2500168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③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위치 정상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15620" y="5110154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740587"/>
            <a:ext cx="3046045" cy="312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4520952" y="3537012"/>
            <a:ext cx="3528392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4088904" y="2960948"/>
            <a:ext cx="252028" cy="1800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r="24785" b="-2990"/>
          <a:stretch/>
        </p:blipFill>
        <p:spPr>
          <a:xfrm>
            <a:off x="740532" y="1740587"/>
            <a:ext cx="4140460" cy="2552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6" y="2660308"/>
            <a:ext cx="3750518" cy="1616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6190133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설정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33323</TotalTime>
  <Words>2166</Words>
  <Application>Microsoft Office PowerPoint</Application>
  <PresentationFormat>A4 용지(210x297mm)</PresentationFormat>
  <Paragraphs>504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Calibri Light</vt:lpstr>
      <vt:lpstr>Calibri</vt:lpstr>
      <vt:lpstr>Wingdings</vt:lpstr>
      <vt:lpstr>Consolas</vt:lpstr>
      <vt:lpstr>맑은 고딕</vt:lpstr>
      <vt:lpstr>Arial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기능 정의</vt:lpstr>
      <vt:lpstr>UI 설계</vt:lpstr>
      <vt:lpstr>개발 계획서</vt:lpstr>
      <vt:lpstr>개발 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986</cp:revision>
  <dcterms:created xsi:type="dcterms:W3CDTF">2016-05-20T04:46:02Z</dcterms:created>
  <dcterms:modified xsi:type="dcterms:W3CDTF">2024-08-05T09:22:08Z</dcterms:modified>
</cp:coreProperties>
</file>