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2" r:id="rId3"/>
    <p:sldId id="341" r:id="rId4"/>
    <p:sldId id="342" r:id="rId5"/>
    <p:sldId id="356" r:id="rId6"/>
    <p:sldId id="369" r:id="rId7"/>
    <p:sldId id="358" r:id="rId8"/>
    <p:sldId id="359" r:id="rId9"/>
    <p:sldId id="360" r:id="rId10"/>
    <p:sldId id="361" r:id="rId11"/>
    <p:sldId id="363" r:id="rId12"/>
    <p:sldId id="365" r:id="rId13"/>
    <p:sldId id="364" r:id="rId14"/>
    <p:sldId id="367" r:id="rId15"/>
    <p:sldId id="368" r:id="rId16"/>
    <p:sldId id="362" r:id="rId17"/>
    <p:sldId id="370" r:id="rId18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69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554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11" t="5322"/>
          <a:stretch/>
        </p:blipFill>
        <p:spPr>
          <a:xfrm>
            <a:off x="1892660" y="2096852"/>
            <a:ext cx="6205426" cy="3843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3619165" y="6057939"/>
            <a:ext cx="264440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실패에 대한 예외 처리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619165" y="5848456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함수 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정보의 변수가 작성되어 있는지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988840"/>
            <a:ext cx="6305550" cy="1790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동작을 상수로 동작하는 경우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0" t="3328" r="1153" b="4775"/>
          <a:stretch/>
        </p:blipFill>
        <p:spPr>
          <a:xfrm>
            <a:off x="1136575" y="1880827"/>
            <a:ext cx="7704857" cy="1908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288704" y="1880826"/>
            <a:ext cx="612068" cy="29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50"/>
          <a:stretch/>
        </p:blipFill>
        <p:spPr>
          <a:xfrm>
            <a:off x="1316596" y="2132856"/>
            <a:ext cx="7048500" cy="3184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대입 연산자에 문자열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숫자로 사용하는 경우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0712" y="3212976"/>
            <a:ext cx="237626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숫자 및 문자열 사용하는 경우 체크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적용 예외 대상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ex:writeLog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StartThread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dpConnect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delay, for,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load_config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48"/>
          <a:stretch/>
        </p:blipFill>
        <p:spPr>
          <a:xfrm>
            <a:off x="1352600" y="1910182"/>
            <a:ext cx="7048500" cy="28500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76422"/>
              </p:ext>
            </p:extLst>
          </p:nvPr>
        </p:nvGraphicFramePr>
        <p:xfrm>
          <a:off x="596516" y="1628800"/>
          <a:ext cx="8652538" cy="348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서버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조건이 누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락 되었습니다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.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이벤트 </a:t>
                      </a:r>
                      <a:r>
                        <a:rPr lang="ko-KR" altLang="en-US" sz="1050" u="none" strike="noStrike" dirty="0">
                          <a:effectLst/>
                        </a:rPr>
                        <a:t>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 내에서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</a:t>
                      </a:r>
                      <a:r>
                        <a:rPr lang="ko-KR" altLang="en-US" sz="1000" baseline="0" dirty="0" smtClean="0"/>
                        <a:t> 확인되었습니다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스크립트의 버전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 구문이 포함되었습니다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미사용 변수가 존재합니다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가능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결과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9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2525" y="3246002"/>
            <a:ext cx="7668853" cy="3243338"/>
            <a:chOff x="596515" y="3267371"/>
            <a:chExt cx="7668853" cy="3243338"/>
          </a:xfrm>
        </p:grpSpPr>
        <p:sp>
          <p:nvSpPr>
            <p:cNvPr id="33" name="직사각형 32"/>
            <p:cNvSpPr/>
            <p:nvPr/>
          </p:nvSpPr>
          <p:spPr>
            <a:xfrm>
              <a:off x="4198343" y="5010974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6516" y="3267371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449" y="3396723"/>
              <a:ext cx="864012" cy="936014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2389901" y="3412507"/>
              <a:ext cx="1256738" cy="1269716"/>
              <a:chOff x="2695664" y="3401244"/>
              <a:chExt cx="1256738" cy="12697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549" y="3401244"/>
                <a:ext cx="814463" cy="98011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95664" y="4409350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Code Reviewer</a:t>
                </a:r>
                <a:endParaRPr lang="ko-KR" altLang="en-US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74523" y="4425207"/>
              <a:ext cx="188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③</a:t>
              </a:r>
              <a:r>
                <a:rPr lang="en-US" altLang="ko-KR" sz="1100" dirty="0" smtClean="0"/>
                <a:t>Code Review </a:t>
              </a:r>
              <a:r>
                <a:rPr lang="ko-KR" altLang="en-US" sz="1100" dirty="0" err="1" smtClean="0"/>
                <a:t>결과서</a:t>
              </a:r>
              <a:r>
                <a:rPr lang="ko-KR" altLang="en-US" sz="1100" dirty="0" smtClean="0"/>
                <a:t> 작성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70687" y="3588917"/>
              <a:ext cx="1514338" cy="1101749"/>
              <a:chOff x="3970687" y="3588917"/>
              <a:chExt cx="1514338" cy="110174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5805" y="3588917"/>
                <a:ext cx="744103" cy="73274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970687" y="4429056"/>
                <a:ext cx="151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</a:t>
                </a:r>
                <a:endParaRPr lang="ko-KR" altLang="en-US" sz="11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212" y="3853497"/>
                <a:ext cx="382142" cy="45986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367123" y="5178927"/>
              <a:ext cx="1256738" cy="1162505"/>
              <a:chOff x="2689196" y="5001330"/>
              <a:chExt cx="1256738" cy="116250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767" y="5001330"/>
                <a:ext cx="831595" cy="90089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9196" y="5902225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Anyone</a:t>
                </a:r>
                <a:endParaRPr lang="ko-KR" altLang="en-US" sz="11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96516" y="4904845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45595" y="5146419"/>
              <a:ext cx="4456126" cy="1364290"/>
              <a:chOff x="3697687" y="5061293"/>
              <a:chExt cx="4456126" cy="13642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4740" y="5061293"/>
                <a:ext cx="846398" cy="89546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97687" y="5994696"/>
                <a:ext cx="445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 Tool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100" dirty="0"/>
                  <a:t>Code Review </a:t>
                </a:r>
                <a:r>
                  <a:rPr lang="ko-KR" altLang="en-US" sz="1100" dirty="0" err="1"/>
                  <a:t>결과서</a:t>
                </a:r>
                <a:r>
                  <a:rPr lang="ko-KR" altLang="en-US" sz="1100" dirty="0"/>
                  <a:t> 작성</a:t>
                </a:r>
              </a:p>
              <a:p>
                <a:pPr algn="ctr"/>
                <a:endParaRPr lang="ko-KR" altLang="en-US" sz="11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7156" y="5127319"/>
                <a:ext cx="715298" cy="774906"/>
              </a:xfrm>
              <a:prstGeom prst="rect">
                <a:avLst/>
              </a:prstGeom>
            </p:spPr>
          </p:pic>
          <p:sp>
            <p:nvSpPr>
              <p:cNvPr id="20" name="덧셈 기호 19"/>
              <p:cNvSpPr/>
              <p:nvPr/>
            </p:nvSpPr>
            <p:spPr>
              <a:xfrm>
                <a:off x="5686115" y="5273821"/>
                <a:ext cx="576064" cy="540064"/>
              </a:xfrm>
              <a:prstGeom prst="math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5664790" y="3834961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6515" y="3277766"/>
              <a:ext cx="1079715" cy="33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 - IS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6515" y="4904845"/>
              <a:ext cx="1079715" cy="3310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TO-BE</a:t>
              </a:r>
              <a:endParaRPr lang="ko-KR" altLang="en-US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79016" y="3861018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640170" y="5483014"/>
              <a:ext cx="390717" cy="33837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387" y="3799965"/>
              <a:ext cx="382142" cy="4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95436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 호환성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습득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비교적 쉬운 언어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2" y="1585566"/>
            <a:ext cx="7440731" cy="462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4968" y="4685020"/>
            <a:ext cx="3924436" cy="280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36684" y="4685019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12740" y="4545124"/>
            <a:ext cx="1629687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③ 더블 클릭 시  상</a:t>
            </a:r>
            <a:r>
              <a:rPr lang="ko-KR" altLang="en-US" sz="1000" dirty="0"/>
              <a:t>세</a:t>
            </a:r>
            <a:r>
              <a:rPr lang="ko-KR" altLang="en-US" sz="1000" dirty="0" smtClean="0"/>
              <a:t> 내용 팝업 창 표시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96121" y="2591635"/>
            <a:ext cx="1474392" cy="369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384211" y="2714100"/>
            <a:ext cx="1632741" cy="36643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② 코드 리뷰 파일 선택</a:t>
            </a:r>
            <a:endParaRPr lang="en-US" altLang="ko-KR" sz="10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030114" y="2762305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83064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743693" y="1088740"/>
            <a:ext cx="1629687" cy="42342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 코드 리뷰 수행할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 선택</a:t>
            </a:r>
            <a:endParaRPr lang="en-US" altLang="ko-KR" sz="10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441524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8799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안에서 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동작 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스크립트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Active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동작 조건 코드 사용 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8" t="1332" r="546" b="1332"/>
          <a:stretch/>
        </p:blipFill>
        <p:spPr>
          <a:xfrm>
            <a:off x="1784648" y="2063753"/>
            <a:ext cx="6264696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3956168" y="2240868"/>
            <a:ext cx="1693235" cy="3324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698681" y="2252083"/>
            <a:ext cx="1709541" cy="3312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6466826" y="2240868"/>
            <a:ext cx="1711950" cy="33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711222" y="5666410"/>
            <a:ext cx="1709542" cy="39088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630774" y="5679962"/>
            <a:ext cx="2344022" cy="381171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307972" y="5676121"/>
            <a:ext cx="2027251" cy="38116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코드 위치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567648" y="5250395"/>
            <a:ext cx="210834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4" t="8052" r="1893" b="2222"/>
          <a:stretch/>
        </p:blipFill>
        <p:spPr>
          <a:xfrm>
            <a:off x="1244589" y="2132857"/>
            <a:ext cx="291632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880992" y="3812793"/>
            <a:ext cx="3528392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340932" y="3101189"/>
            <a:ext cx="252028" cy="1800200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776536" y="2348880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52556" y="4849539"/>
            <a:ext cx="264440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709084" y="3320989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54129" y="4849539"/>
            <a:ext cx="264440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37721</TotalTime>
  <Words>808</Words>
  <Application>Microsoft Office PowerPoint</Application>
  <PresentationFormat>A4 용지(210x297mm)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Calibri Light</vt:lpstr>
      <vt:lpstr>Calibri</vt:lpstr>
      <vt:lpstr>Wingdings</vt:lpstr>
      <vt:lpstr>맑은 고딕</vt:lpstr>
      <vt:lpstr>Arial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1046</cp:revision>
  <dcterms:created xsi:type="dcterms:W3CDTF">2016-05-20T04:46:02Z</dcterms:created>
  <dcterms:modified xsi:type="dcterms:W3CDTF">2024-09-11T12:13:21Z</dcterms:modified>
</cp:coreProperties>
</file>