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96" r:id="rId7"/>
    <p:sldId id="293" r:id="rId8"/>
    <p:sldId id="297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3"/>
            <p14:sldId id="296"/>
            <p14:sldId id="293"/>
            <p14:sldId id="297"/>
          </p14:sldIdLst>
        </p14:section>
        <p14:section name="디자인, 모핑, 주석 달기, 공동 작업, 입력하세요" id="{B9B51309-D148-4332-87C2-07BE32FBCA3B}">
          <p14:sldIdLst/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241" autoAdjust="0"/>
  </p:normalViewPr>
  <p:slideViewPr>
    <p:cSldViewPr snapToGrid="0">
      <p:cViewPr varScale="1">
        <p:scale>
          <a:sx n="117" d="100"/>
          <a:sy n="117" d="100"/>
        </p:scale>
        <p:origin x="132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2022-08-10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2022-08-10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2022-08-10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752.tistory.com/140" TargetMode="External"/><Relationship Id="rId2" Type="http://schemas.openxmlformats.org/officeDocument/2006/relationships/hyperlink" Target="https://velog.io/@wlxo0401/PyInstaller-%ED%8C%8C%EC%9D%B4%EC%8D%ACPython-%EB%B0%B0%ED%8F%AC%EB%A5%BC-%EC%9C%84%ED%95%9C-exe-%EC%8B%A4%ED%96%89-%ED%8C%8C%EC%9D%BC%EC%9D%84-%EB%A7%8C%EB%93%9C%EB%8A%94-%EB%B0%A9%EB%B2%9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Python – Designer </a:t>
            </a:r>
            <a:r>
              <a:rPr lang="ko-KR" altLang="en-US" sz="4800" dirty="0" smtClean="0">
                <a:solidFill>
                  <a:schemeClr val="bg1"/>
                </a:solidFill>
              </a:rPr>
              <a:t>사용방법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2022.06.21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연결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007" y="1508962"/>
            <a:ext cx="952696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/>
              <a:t>UI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코드 연결 방법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①</a:t>
            </a:r>
            <a:r>
              <a:rPr lang="en-US" altLang="ko-KR" sz="1400" dirty="0" smtClean="0"/>
              <a:t> UI</a:t>
            </a:r>
            <a:r>
              <a:rPr lang="ko-KR" altLang="en-US" sz="1400" dirty="0" smtClean="0"/>
              <a:t>파일 변경 없이 </a:t>
            </a:r>
            <a:r>
              <a:rPr lang="en-US" altLang="ko-KR" sz="1400" dirty="0" smtClean="0"/>
              <a:t>Python </a:t>
            </a:r>
            <a:r>
              <a:rPr lang="ko-KR" altLang="en-US" sz="1400" dirty="0" smtClean="0"/>
              <a:t>파일에서 </a:t>
            </a:r>
            <a:r>
              <a:rPr lang="en-US" altLang="ko-KR" sz="1400" dirty="0" smtClean="0"/>
              <a:t>Load </a:t>
            </a:r>
            <a:r>
              <a:rPr lang="ko-KR" altLang="en-US" sz="1400" dirty="0" smtClean="0"/>
              <a:t>하는 방법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- </a:t>
            </a:r>
            <a:r>
              <a:rPr lang="ko-KR" altLang="en-US" sz="1400" dirty="0" smtClean="0"/>
              <a:t>장점</a:t>
            </a:r>
            <a:r>
              <a:rPr lang="en-US" altLang="ko-KR" sz="1400" dirty="0" smtClean="0"/>
              <a:t>: UI</a:t>
            </a:r>
            <a:r>
              <a:rPr lang="ko-KR" altLang="en-US" sz="1400" dirty="0" smtClean="0"/>
              <a:t>파일을 수정할 경우 바로 사용 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- </a:t>
            </a:r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배포 어려움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②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파일을 </a:t>
            </a:r>
            <a:r>
              <a:rPr lang="en-US" altLang="ko-KR" sz="1400" dirty="0" smtClean="0"/>
              <a:t>Python </a:t>
            </a:r>
            <a:r>
              <a:rPr lang="ko-KR" altLang="en-US" sz="1400" dirty="0" smtClean="0"/>
              <a:t>코드로 변환하여 코드를 작성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- </a:t>
            </a:r>
            <a:r>
              <a:rPr lang="ko-KR" altLang="en-US" sz="1400" dirty="0" smtClean="0"/>
              <a:t>장점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배포할 경우 용이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- </a:t>
            </a:r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UI</a:t>
            </a:r>
            <a:r>
              <a:rPr lang="ko-KR" altLang="en-US" sz="1400" dirty="0" smtClean="0"/>
              <a:t>를 수정할 경우 코드 수정의 어려움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798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487317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UI</a:t>
            </a:r>
            <a:r>
              <a:rPr lang="ko-KR" altLang="en-US" dirty="0"/>
              <a:t>파일 </a:t>
            </a:r>
            <a:r>
              <a:rPr lang="ko-KR" altLang="en-US" dirty="0" smtClean="0"/>
              <a:t>변경 없이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007" y="1508962"/>
            <a:ext cx="9526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기본 코드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① 라이브러리 </a:t>
            </a:r>
            <a:r>
              <a:rPr lang="en-US" altLang="ko-KR" sz="1600" dirty="0" smtClean="0"/>
              <a:t>import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②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파일 연결 클래스 선언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③ 화면 실행 클래스 선언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④ 화면 실행 클래스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문에서 실행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11" y="1508962"/>
            <a:ext cx="4866409" cy="5085397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1093788" y="3788135"/>
          <a:ext cx="536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포장기 셸 개체" showAsIcon="1" r:id="rId4" imgW="537120" imgH="527400" progId="Package">
                  <p:embed/>
                </p:oleObj>
              </mc:Choice>
              <mc:Fallback>
                <p:oleObj name="포장기 셸 개체" showAsIcon="1" r:id="rId4" imgW="537120" imgH="527400" progId="Package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3788" y="3788135"/>
                        <a:ext cx="536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1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487317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UI </a:t>
            </a:r>
            <a:r>
              <a:rPr lang="ko-KR" altLang="en-US" dirty="0" smtClean="0"/>
              <a:t>파일 실행파일 만들기</a:t>
            </a:r>
            <a:endParaRPr lang="ko-KR" altLang="en-US" dirty="0"/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1075344" y="1544933"/>
            <a:ext cx="9526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1)  </a:t>
            </a:r>
            <a:r>
              <a:rPr lang="ko-KR" altLang="en-US" sz="1600" dirty="0" smtClean="0"/>
              <a:t>참조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 smtClean="0">
                <a:hlinkClick r:id="rId3"/>
              </a:rPr>
              <a:t>editor752.tistory.com</a:t>
            </a:r>
            <a:r>
              <a:rPr lang="en-US" altLang="ko-KR" sz="1600" dirty="0" smtClean="0">
                <a:hlinkClick r:id="rId3"/>
              </a:rPr>
              <a:t>/140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hlinkClick r:id="rId2"/>
              </a:rPr>
              <a:t>Installer : </a:t>
            </a:r>
            <a:r>
              <a:rPr lang="ko-KR" altLang="en-US" sz="1600" dirty="0" err="1" smtClean="0">
                <a:hlinkClick r:id="rId2"/>
              </a:rPr>
              <a:t>배포를위한</a:t>
            </a:r>
            <a:r>
              <a:rPr lang="en-US" altLang="ko-KR" sz="1600" dirty="0" smtClean="0">
                <a:hlinkClick r:id="rId2"/>
              </a:rPr>
              <a:t>exe</a:t>
            </a:r>
            <a:r>
              <a:rPr lang="ko-KR" altLang="en-US" sz="1600" dirty="0" err="1" smtClean="0">
                <a:hlinkClick r:id="rId2"/>
              </a:rPr>
              <a:t>실행파일만드는방법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2)  </a:t>
            </a:r>
            <a:r>
              <a:rPr lang="ko-KR" altLang="en-US" sz="1600" dirty="0" err="1" smtClean="0"/>
              <a:t>최상단에</a:t>
            </a:r>
            <a:r>
              <a:rPr lang="ko-KR" altLang="en-US" sz="1600" dirty="0" smtClean="0"/>
              <a:t> 코드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3)  UI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Load </a:t>
            </a:r>
            <a:r>
              <a:rPr lang="ko-KR" altLang="en-US" sz="1600" dirty="0" smtClean="0"/>
              <a:t>코드 수정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4)  SPEC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43624" y="2815234"/>
            <a:ext cx="4343400" cy="1055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import sys</a:t>
            </a:r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os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resource_path</a:t>
            </a:r>
            <a:r>
              <a:rPr lang="en-US" altLang="ko-KR" sz="800" dirty="0"/>
              <a:t>(</a:t>
            </a:r>
            <a:r>
              <a:rPr lang="en-US" altLang="ko-KR" sz="800" dirty="0" err="1"/>
              <a:t>relative_path</a:t>
            </a:r>
            <a:r>
              <a:rPr lang="en-US" altLang="ko-KR" sz="800" dirty="0"/>
              <a:t>):</a:t>
            </a:r>
          </a:p>
          <a:p>
            <a:r>
              <a:rPr lang="en-US" altLang="ko-KR" sz="800" dirty="0"/>
              <a:t>    """ Get absolute path to resource, works for dev and for </a:t>
            </a:r>
            <a:r>
              <a:rPr lang="en-US" altLang="ko-KR" sz="800" dirty="0" err="1"/>
              <a:t>PyInstaller</a:t>
            </a:r>
            <a:r>
              <a:rPr lang="en-US" altLang="ko-KR" sz="800" dirty="0"/>
              <a:t> """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base_path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getattr</a:t>
            </a:r>
            <a:r>
              <a:rPr lang="en-US" altLang="ko-KR" sz="800" dirty="0"/>
              <a:t>(sys, '_</a:t>
            </a:r>
            <a:r>
              <a:rPr lang="en-US" altLang="ko-KR" sz="800" dirty="0" err="1"/>
              <a:t>MEIPASS</a:t>
            </a:r>
            <a:r>
              <a:rPr lang="en-US" altLang="ko-KR" sz="800" dirty="0"/>
              <a:t>', </a:t>
            </a:r>
            <a:r>
              <a:rPr lang="en-US" altLang="ko-KR" sz="800" dirty="0" err="1"/>
              <a:t>os.path.dirname</a:t>
            </a:r>
            <a:r>
              <a:rPr lang="en-US" altLang="ko-KR" sz="800" dirty="0"/>
              <a:t>(</a:t>
            </a:r>
            <a:r>
              <a:rPr lang="en-US" altLang="ko-KR" sz="800" dirty="0" err="1"/>
              <a:t>os.path.abspath</a:t>
            </a:r>
            <a:r>
              <a:rPr lang="en-US" altLang="ko-KR" sz="800" dirty="0"/>
              <a:t>(__file__)))</a:t>
            </a:r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os.path.join</a:t>
            </a:r>
            <a:r>
              <a:rPr lang="en-US" altLang="ko-KR" sz="800" dirty="0"/>
              <a:t>(</a:t>
            </a:r>
            <a:r>
              <a:rPr lang="en-US" altLang="ko-KR" sz="800" dirty="0" err="1"/>
              <a:t>base_path</a:t>
            </a:r>
            <a:r>
              <a:rPr lang="en-US" altLang="ko-KR" sz="800" dirty="0"/>
              <a:t>, </a:t>
            </a:r>
            <a:r>
              <a:rPr lang="en-US" altLang="ko-KR" sz="800" dirty="0" err="1"/>
              <a:t>relative_path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6143624" y="4429424"/>
            <a:ext cx="4343400" cy="627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#2) UI </a:t>
            </a:r>
            <a:r>
              <a:rPr lang="ko-KR" altLang="en-US" sz="800" dirty="0"/>
              <a:t>파일 연결 </a:t>
            </a:r>
            <a:r>
              <a:rPr lang="en-US" altLang="ko-KR" sz="800" dirty="0"/>
              <a:t>-&gt; </a:t>
            </a:r>
            <a:r>
              <a:rPr lang="ko-KR" altLang="en-US" sz="800" dirty="0"/>
              <a:t>같은 경로에 위치</a:t>
            </a:r>
          </a:p>
          <a:p>
            <a:r>
              <a:rPr lang="en-US" altLang="ko-KR" sz="800" dirty="0"/>
              <a:t>form = </a:t>
            </a:r>
            <a:r>
              <a:rPr lang="en-US" altLang="ko-KR" sz="800" dirty="0" err="1"/>
              <a:t>resource_path</a:t>
            </a:r>
            <a:r>
              <a:rPr lang="en-US" altLang="ko-KR" sz="800" dirty="0"/>
              <a:t>("</a:t>
            </a:r>
            <a:r>
              <a:rPr lang="en-US" altLang="ko-KR" sz="800" dirty="0" err="1"/>
              <a:t>QueryConvert.ui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 err="1"/>
              <a:t>form_class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uic.loadUiType</a:t>
            </a:r>
            <a:r>
              <a:rPr lang="en-US" altLang="ko-KR" sz="800" dirty="0"/>
              <a:t>(form)[0]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6143624" y="5615762"/>
            <a:ext cx="4343400" cy="627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err="1"/>
              <a:t>pyi-makespec</a:t>
            </a:r>
            <a:r>
              <a:rPr lang="en-US" altLang="ko-KR" sz="1200" dirty="0"/>
              <a:t> --</a:t>
            </a:r>
            <a:r>
              <a:rPr lang="en-US" altLang="ko-KR" sz="1200" dirty="0" err="1"/>
              <a:t>noconsole</a:t>
            </a:r>
            <a:r>
              <a:rPr lang="en-US" altLang="ko-KR" sz="1200" dirty="0"/>
              <a:t> --</a:t>
            </a:r>
            <a:r>
              <a:rPr lang="en-US" altLang="ko-KR" sz="1200" dirty="0" err="1"/>
              <a:t>onefile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main.py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79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487317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UI </a:t>
            </a:r>
            <a:r>
              <a:rPr lang="ko-KR" altLang="en-US" dirty="0" smtClean="0"/>
              <a:t>파일 실행파일 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007" y="1508962"/>
            <a:ext cx="9526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5) Spec </a:t>
            </a:r>
            <a:r>
              <a:rPr lang="ko-KR" altLang="en-US" sz="1600" dirty="0" smtClean="0"/>
              <a:t>파일 수정 하기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6) </a:t>
            </a:r>
            <a:r>
              <a:rPr lang="ko-KR" altLang="en-US" sz="1600" dirty="0" smtClean="0"/>
              <a:t>편집된 </a:t>
            </a:r>
            <a:r>
              <a:rPr lang="en-US" altLang="ko-KR" sz="1600" dirty="0" smtClean="0"/>
              <a:t>Spec </a:t>
            </a:r>
            <a:r>
              <a:rPr lang="ko-KR" altLang="en-US" sz="1600" dirty="0" smtClean="0"/>
              <a:t>파일로 빌드하기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62426" y="1571591"/>
            <a:ext cx="4343400" cy="1977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100" dirty="0"/>
          </a:p>
          <a:p>
            <a:r>
              <a:rPr lang="en-US" altLang="ko-KR" sz="1100" dirty="0" err="1"/>
              <a:t>block_cipher</a:t>
            </a:r>
            <a:r>
              <a:rPr lang="en-US" altLang="ko-KR" sz="1100" dirty="0"/>
              <a:t> = None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added_files</a:t>
            </a:r>
            <a:r>
              <a:rPr lang="en-US" altLang="ko-KR" sz="1100" dirty="0"/>
              <a:t> = [ ('</a:t>
            </a:r>
            <a:r>
              <a:rPr lang="en-US" altLang="ko-KR" sz="1100" dirty="0" err="1"/>
              <a:t>QueryConvert.ui</a:t>
            </a:r>
            <a:r>
              <a:rPr lang="en-US" altLang="ko-KR" sz="1100" dirty="0"/>
              <a:t>', '.') ]</a:t>
            </a:r>
          </a:p>
          <a:p>
            <a:endParaRPr lang="en-US" altLang="ko-KR" sz="1100" dirty="0"/>
          </a:p>
          <a:p>
            <a:r>
              <a:rPr lang="en-US" altLang="ko-KR" sz="1100" dirty="0"/>
              <a:t>a = Analysis(['</a:t>
            </a:r>
            <a:r>
              <a:rPr lang="en-US" altLang="ko-KR" sz="1100" dirty="0" err="1"/>
              <a:t>main.py</a:t>
            </a:r>
            <a:r>
              <a:rPr lang="en-US" altLang="ko-KR" sz="1100" dirty="0"/>
              <a:t>'],</a:t>
            </a:r>
          </a:p>
          <a:p>
            <a:r>
              <a:rPr lang="en-US" altLang="ko-KR" sz="1100" dirty="0"/>
              <a:t>             </a:t>
            </a:r>
            <a:r>
              <a:rPr lang="en-US" altLang="ko-KR" sz="1100" dirty="0" err="1"/>
              <a:t>pathex</a:t>
            </a:r>
            <a:r>
              <a:rPr lang="en-US" altLang="ko-KR" sz="1100" dirty="0"/>
              <a:t>=['C:\\Users\\KIMJH\\</a:t>
            </a:r>
            <a:r>
              <a:rPr lang="en-US" altLang="ko-KR" sz="1100" dirty="0" err="1"/>
              <a:t>PycharmProjects</a:t>
            </a:r>
            <a:r>
              <a:rPr lang="en-US" altLang="ko-KR" sz="1100" dirty="0"/>
              <a:t>\\</a:t>
            </a:r>
            <a:r>
              <a:rPr lang="en-US" altLang="ko-KR" sz="1100" dirty="0" err="1"/>
              <a:t>QueryTool</a:t>
            </a:r>
            <a:r>
              <a:rPr lang="en-US" altLang="ko-KR" sz="1100" dirty="0"/>
              <a:t>'],</a:t>
            </a:r>
          </a:p>
          <a:p>
            <a:r>
              <a:rPr lang="en-US" altLang="ko-KR" sz="1100" dirty="0"/>
              <a:t>             binaries=[],</a:t>
            </a:r>
          </a:p>
          <a:p>
            <a:r>
              <a:rPr lang="en-US" altLang="ko-KR" sz="1100" dirty="0"/>
              <a:t>             </a:t>
            </a:r>
            <a:r>
              <a:rPr lang="en-US" altLang="ko-KR" sz="1100" dirty="0" err="1"/>
              <a:t>datas</a:t>
            </a:r>
            <a:r>
              <a:rPr lang="en-US" altLang="ko-KR" sz="1100" dirty="0"/>
              <a:t>=</a:t>
            </a:r>
            <a:r>
              <a:rPr lang="en-US" altLang="ko-KR" sz="1100" dirty="0" err="1"/>
              <a:t>added_files</a:t>
            </a:r>
            <a:r>
              <a:rPr lang="en-US" altLang="ko-KR" sz="1100" dirty="0"/>
              <a:t>,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162426" y="4186618"/>
            <a:ext cx="4343400" cy="549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 </a:t>
            </a:r>
            <a:r>
              <a:rPr lang="en-US" altLang="ko-KR" dirty="0" err="1"/>
              <a:t>pyinstaller</a:t>
            </a:r>
            <a:r>
              <a:rPr lang="en-US" altLang="ko-KR" dirty="0"/>
              <a:t> </a:t>
            </a:r>
            <a:r>
              <a:rPr lang="en-US" altLang="ko-KR" dirty="0" err="1" smtClean="0"/>
              <a:t>main.spec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15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216</Words>
  <Application>Microsoft Office PowerPoint</Application>
  <PresentationFormat>와이드스크린</PresentationFormat>
  <Paragraphs>54</Paragraphs>
  <Slides>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Segoe UI</vt:lpstr>
      <vt:lpstr>WelcomeDoc</vt:lpstr>
      <vt:lpstr>포장기 셸 개체</vt:lpstr>
      <vt:lpstr>Python – Designer 사용방법</vt:lpstr>
      <vt:lpstr>1. 파이썬 UI 연결 방법</vt:lpstr>
      <vt:lpstr>2. UI파일 변경 없이 Load 방법</vt:lpstr>
      <vt:lpstr>3. UI 파일 실행파일 만들기</vt:lpstr>
      <vt:lpstr>3. UI 파일 실행파일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2022-05-23T23:56:37Z</dcterms:created>
  <dcterms:modified xsi:type="dcterms:W3CDTF">2022-08-10T11:44:51Z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