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32" r:id="rId3"/>
    <p:sldId id="341" r:id="rId4"/>
    <p:sldId id="342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43" r:id="rId13"/>
    <p:sldId id="348" r:id="rId14"/>
    <p:sldId id="350" r:id="rId15"/>
    <p:sldId id="349" r:id="rId16"/>
    <p:sldId id="351" r:id="rId17"/>
    <p:sldId id="352" r:id="rId18"/>
    <p:sldId id="354" r:id="rId19"/>
    <p:sldId id="353" r:id="rId20"/>
    <p:sldId id="347" r:id="rId21"/>
    <p:sldId id="335" r:id="rId22"/>
    <p:sldId id="355" r:id="rId23"/>
  </p:sldIdLst>
  <p:sldSz cx="9906000" cy="6858000" type="A4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7"/>
            <p14:sldId id="358"/>
            <p14:sldId id="359"/>
            <p14:sldId id="360"/>
            <p14:sldId id="361"/>
            <p14:sldId id="362"/>
            <p14:sldId id="343"/>
            <p14:sldId id="348"/>
            <p14:sldId id="350"/>
            <p14:sldId id="349"/>
            <p14:sldId id="351"/>
            <p14:sldId id="352"/>
            <p14:sldId id="354"/>
            <p14:sldId id="353"/>
            <p14:sldId id="347"/>
            <p14:sldId id="33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56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488559"/>
            <a:ext cx="7223950" cy="464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16944"/>
              </p:ext>
            </p:extLst>
          </p:nvPr>
        </p:nvGraphicFramePr>
        <p:xfrm>
          <a:off x="596516" y="1628800"/>
          <a:ext cx="8652538" cy="38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 작성되지 않았습니다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Callback </a:t>
                      </a:r>
                      <a:r>
                        <a:rPr lang="ko-KR" altLang="en-US" sz="1100" dirty="0" smtClean="0"/>
                        <a:t>함수에서 </a:t>
                      </a:r>
                      <a:r>
                        <a:rPr lang="en-US" altLang="ko-KR" sz="1100" dirty="0" smtClean="0"/>
                        <a:t>delay </a:t>
                      </a:r>
                      <a:r>
                        <a:rPr lang="ko-KR" altLang="en-US" sz="1100" dirty="0" smtClean="0"/>
                        <a:t>코드가 존재합니다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- </a:t>
                      </a:r>
                      <a:endParaRPr lang="ko-KR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-</a:t>
                      </a:r>
                      <a:endParaRPr lang="ko-KR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하드 코딩으로 작성되었습니다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ko-KR" altLang="en-US" sz="1100" dirty="0" smtClean="0"/>
                        <a:t>변수가 사용 이력이 없습니다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6863"/>
              </p:ext>
            </p:extLst>
          </p:nvPr>
        </p:nvGraphicFramePr>
        <p:xfrm>
          <a:off x="668524" y="1664806"/>
          <a:ext cx="8874845" cy="4560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동작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감시 적용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7222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Callback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DP Query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최적화 구현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3517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변수에 저장하는 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517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바인딩 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주석 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검증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Query Error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스크립트 이력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제약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제약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스크립트 동작 </a:t>
            </a:r>
            <a:r>
              <a:rPr lang="en-US" altLang="ko-KR" sz="1200" dirty="0"/>
              <a:t>Active </a:t>
            </a:r>
            <a:r>
              <a:rPr lang="ko-KR" altLang="en-US" sz="1200" dirty="0"/>
              <a:t>감시 </a:t>
            </a:r>
            <a:r>
              <a:rPr lang="ko-KR" altLang="en-US" sz="1200" dirty="0" smtClean="0"/>
              <a:t>적용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 중복 처리 코드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처리 확인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0120"/>
              </p:ext>
            </p:extLst>
          </p:nvPr>
        </p:nvGraphicFramePr>
        <p:xfrm>
          <a:off x="1083585" y="2583458"/>
          <a:ext cx="7866733" cy="790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Query(Insert, Update,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코드보다 상위 레벨에서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조건 확인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585" y="3712328"/>
            <a:ext cx="7937867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map_humi_status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makeDynString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tag_name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pjt_id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pre_sp_value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curr_sp_value,host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EQP_NO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BEFORE_VAL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AFTER_VAL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CLIENT_NAME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queryQueue_append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insert_query,dsParams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Dewinsert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//실행 코드보다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문 내에 처리 조건 확인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58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내에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없이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있는지 체크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8026"/>
              </p:ext>
            </p:extLst>
          </p:nvPr>
        </p:nvGraphicFramePr>
        <p:xfrm>
          <a:off x="1083585" y="2319556"/>
          <a:ext cx="7866733" cy="6537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하위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Delay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코드에서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조건문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(if)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없는 지 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6961" y="3395755"/>
            <a:ext cx="4424288" cy="24929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while (1)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 (</a:t>
            </a:r>
            <a:r>
              <a:rPr lang="en-US" altLang="ko-K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isScriptActive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{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for (</a:t>
            </a:r>
            <a:r>
              <a:rPr lang="en-US" altLang="ko-KR" sz="900" dirty="0" err="1"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= 1;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&lt;= </a:t>
            </a:r>
            <a:r>
              <a:rPr lang="en-US" altLang="ko-KR" sz="900" dirty="0" err="1"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);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dpExists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LDL.cmd.LDL_SP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DebugTN</a:t>
            </a:r>
            <a:r>
              <a:rPr lang="en-US" altLang="ko-KR" sz="900" dirty="0">
                <a:latin typeface="Consolas" panose="020B0609020204030204" pitchFamily="49" charset="0"/>
              </a:rPr>
              <a:t>("DP Does not exist : " + 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delay(3</a:t>
            </a:r>
            <a:r>
              <a:rPr lang="en-US" altLang="ko-KR" sz="900" dirty="0" smtClean="0">
                <a:latin typeface="Consolas" panose="020B0609020204030204" pitchFamily="49" charset="0"/>
              </a:rPr>
              <a:t>); 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//While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문 하위 코드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 </a:t>
            </a:r>
            <a:r>
              <a:rPr lang="ko-KR" alt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조건문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삭제 필요</a:t>
            </a:r>
            <a:r>
              <a:rPr lang="ko-KR" altLang="en-US" sz="900" dirty="0" smtClean="0">
                <a:latin typeface="Consolas" panose="020B0609020204030204" pitchFamily="49" charset="0"/>
              </a:rPr>
              <a:t> 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 smtClean="0">
                <a:latin typeface="Consolas" panose="020B0609020204030204" pitchFamily="49" charset="0"/>
              </a:rPr>
              <a:t>}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③ </a:t>
            </a:r>
            <a:r>
              <a:rPr lang="en-US" altLang="ko-KR" sz="1200" dirty="0"/>
              <a:t>Event, Ctrl Manager </a:t>
            </a:r>
            <a:r>
              <a:rPr lang="ko-KR" altLang="en-US" sz="1200" dirty="0"/>
              <a:t>이벤트 교환 횟수 </a:t>
            </a:r>
            <a:r>
              <a:rPr lang="ko-KR" altLang="en-US" sz="1200" dirty="0" smtClean="0"/>
              <a:t>최소화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for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작성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없는 영역에서 연속 사용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3656"/>
              </p:ext>
            </p:extLst>
          </p:nvPr>
        </p:nvGraphicFramePr>
        <p:xfrm>
          <a:off x="992560" y="2501028"/>
          <a:ext cx="7866733" cy="9721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영역 내에 있는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0654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사용되어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07897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1816" y="3933056"/>
            <a:ext cx="5044110" cy="20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</a:rPr>
              <a:t>for (</a:t>
            </a:r>
            <a:r>
              <a:rPr lang="en-US" altLang="ko-KR" sz="1000" b="1" dirty="0" err="1">
                <a:solidFill>
                  <a:srgbClr val="0000FF"/>
                </a:solidFill>
              </a:rPr>
              <a:t>int</a:t>
            </a:r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= 1;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&lt;= </a:t>
            </a:r>
            <a:r>
              <a:rPr lang="en-US" altLang="ko-KR" sz="1000" b="1" dirty="0" err="1">
                <a:solidFill>
                  <a:srgbClr val="0000FF"/>
                </a:solidFill>
              </a:rPr>
              <a:t>dynlen</a:t>
            </a:r>
            <a:r>
              <a:rPr lang="en-US" altLang="ko-KR" sz="1000" b="1" dirty="0">
                <a:solidFill>
                  <a:srgbClr val="0000FF"/>
                </a:solidFill>
              </a:rPr>
              <a:t>(</a:t>
            </a:r>
            <a:r>
              <a:rPr lang="en-US" altLang="ko-KR" sz="1000" b="1" dirty="0" err="1">
                <a:solidFill>
                  <a:srgbClr val="0000FF"/>
                </a:solidFill>
              </a:rPr>
              <a:t>dyn_dp</a:t>
            </a:r>
            <a:r>
              <a:rPr lang="en-US" altLang="ko-KR" sz="1000" b="1" dirty="0">
                <a:solidFill>
                  <a:srgbClr val="0000FF"/>
                </a:solidFill>
              </a:rPr>
              <a:t>);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++)  // for</a:t>
            </a:r>
            <a:r>
              <a:rPr lang="ko-KR" altLang="en-US" sz="1000" b="1" dirty="0">
                <a:solidFill>
                  <a:srgbClr val="0000FF"/>
                </a:solidFill>
              </a:rPr>
              <a:t>문 영역 내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dpGet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사용</a:t>
            </a:r>
            <a:endParaRPr lang="ko-KR" altLang="en-US" sz="1000" b="1" dirty="0">
              <a:solidFill>
                <a:srgbClr val="0000FF"/>
              </a:solidFill>
            </a:endParaRP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dpExists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</a:t>
            </a:r>
            <a:r>
              <a:rPr lang="en-US" altLang="ko-KR" sz="1000" dirty="0" err="1">
                <a:solidFill>
                  <a:srgbClr val="0000FF"/>
                </a:solidFill>
              </a:rPr>
              <a:t>PVLAST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fPvlast</a:t>
            </a:r>
            <a:r>
              <a:rPr lang="en-US" altLang="ko-KR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"_</a:t>
            </a:r>
            <a:r>
              <a:rPr lang="en-US" altLang="ko-KR" sz="1000" dirty="0" err="1">
                <a:solidFill>
                  <a:srgbClr val="0000FF"/>
                </a:solidFill>
              </a:rPr>
              <a:t>LDL.cmd.LDL_SP</a:t>
            </a:r>
            <a:r>
              <a:rPr lang="en-US" altLang="ko-KR" sz="1000" dirty="0">
                <a:solidFill>
                  <a:srgbClr val="0000FF"/>
                </a:solidFill>
              </a:rPr>
              <a:t>", </a:t>
            </a:r>
            <a:r>
              <a:rPr lang="en-US" altLang="ko-KR" sz="1000" dirty="0" err="1">
                <a:solidFill>
                  <a:srgbClr val="0000FF"/>
                </a:solidFill>
              </a:rPr>
              <a:t>fLdl</a:t>
            </a:r>
            <a:r>
              <a:rPr lang="en-US" altLang="ko-KR" sz="1000" dirty="0">
                <a:solidFill>
                  <a:srgbClr val="0000FF"/>
                </a:solidFill>
              </a:rPr>
              <a:t>); 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00FF"/>
                </a:solidFill>
              </a:rPr>
              <a:t>//  </a:t>
            </a:r>
            <a:r>
              <a:rPr lang="ko-KR" altLang="en-US" sz="1000" b="1" dirty="0">
                <a:solidFill>
                  <a:srgbClr val="0000FF"/>
                </a:solidFill>
              </a:rPr>
              <a:t>같은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 (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} else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} else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DebugTN</a:t>
            </a:r>
            <a:r>
              <a:rPr lang="en-US" altLang="ko-KR" sz="1000" dirty="0"/>
              <a:t>("DP Does not exist : " + 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2" indent="-228600">
              <a:lnSpc>
                <a:spcPct val="150000"/>
              </a:lnSpc>
              <a:buAutoNum type="circleNumDbPlain" startAt="4"/>
            </a:pP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Raima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증가 방지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대상 중에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(”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:_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alert_hdl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”)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대상 있는 지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4127"/>
              </p:ext>
            </p:extLst>
          </p:nvPr>
        </p:nvGraphicFramePr>
        <p:xfrm>
          <a:off x="992560" y="2501028"/>
          <a:ext cx="7866733" cy="66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대상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3" y="3625060"/>
            <a:ext cx="5044110" cy="8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&lt;= j;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applylist_name_rb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applylist_alert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] + ":_alert_</a:t>
            </a:r>
            <a:r>
              <a:rPr lang="en-US" altLang="ko-KR" sz="1000" dirty="0" err="1"/>
              <a:t>hdl</a:t>
            </a:r>
            <a:r>
              <a:rPr lang="en-US" altLang="ko-KR" sz="1000" dirty="0"/>
              <a:t>.._</a:t>
            </a:r>
            <a:r>
              <a:rPr lang="en-US" altLang="ko-KR" sz="1000" dirty="0" err="1"/>
              <a:t>min_prio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 smtClean="0"/>
              <a:t>dpSet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applylist_name_rb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min_prio</a:t>
            </a:r>
            <a:r>
              <a:rPr lang="en-US" altLang="ko-KR" sz="1000" dirty="0" smtClean="0"/>
              <a:t>); 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처리 대상 중에 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config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sz="800" dirty="0" smtClean="0"/>
              <a:t>	</a:t>
            </a:r>
            <a:endParaRPr lang="en-US" altLang="ko-KR" sz="8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폭발 2 9"/>
          <p:cNvSpPr/>
          <p:nvPr/>
        </p:nvSpPr>
        <p:spPr>
          <a:xfrm>
            <a:off x="990353" y="4755802"/>
            <a:ext cx="3746624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처리 대상이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분리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⑤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중에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Where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절 바인딩 적용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1434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문자열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INSERT, SELECT, UPDATE, MERGE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4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예외 처리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함수의 경우 실행 결과를 예외처리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8772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예외 처리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55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044"/>
              </p:ext>
            </p:extLst>
          </p:nvPr>
        </p:nvGraphicFramePr>
        <p:xfrm>
          <a:off x="740532" y="1488561"/>
          <a:ext cx="8947772" cy="4809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4447272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156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5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Active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적용 되었는지는 확인이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적용에 대한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판단이 필요한 부분 존재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내에 처리 조건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다른 함수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레벨에 있는 경우 확인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내에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연속으로 처리 경우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처리의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설계에 따른 판단 필요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DP 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 구문 절이 함수 처리되어 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685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DB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바인딩 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부분이 함수 처리되어 전체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 처리 확인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부분으로 함수 처리되어 전제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확인이 어려운 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Oracle Tool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확인이 가능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DB Query Error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예외 처리에 대한 코드가 통일되지 않아 어려움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8128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함수 호출 결과에 따른 처리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스크립트의 경우 함수의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,Catch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예외처리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Cleint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모두 확인하지 않음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이력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조건에 이탈 상황은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800" u="none" strike="noStrike" dirty="0">
                          <a:effectLst/>
                        </a:rPr>
                        <a:t>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 변수에서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불필요한 코드 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Raima</a:t>
            </a:r>
            <a:r>
              <a:rPr lang="en-US" altLang="ko-KR" sz="1200" dirty="0">
                <a:latin typeface="+mn-ea"/>
              </a:rPr>
              <a:t> DB </a:t>
            </a:r>
            <a:r>
              <a:rPr lang="ko-KR" altLang="en-US" sz="1200" dirty="0">
                <a:latin typeface="+mn-ea"/>
              </a:rPr>
              <a:t>증가 확인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4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계획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2455"/>
              </p:ext>
            </p:extLst>
          </p:nvPr>
        </p:nvGraphicFramePr>
        <p:xfrm>
          <a:off x="812540" y="1556792"/>
          <a:ext cx="8543920" cy="1127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280">
                  <a:extLst>
                    <a:ext uri="{9D8B030D-6E8A-4147-A177-3AD203B41FA5}">
                      <a16:colId xmlns:a16="http://schemas.microsoft.com/office/drawing/2014/main" val="216581485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67219145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7994692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35691596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85888477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41952965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897669271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93474717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61183664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52611060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9885041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23912494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409514709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076619181"/>
                    </a:ext>
                  </a:extLst>
                </a:gridCol>
              </a:tblGrid>
              <a:tr h="1864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641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87909"/>
                  </a:ext>
                </a:extLst>
              </a:tr>
              <a:tr h="18647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개발 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5248047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설계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98582557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성능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[DB]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283371831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1146"/>
              </p:ext>
            </p:extLst>
          </p:nvPr>
        </p:nvGraphicFramePr>
        <p:xfrm>
          <a:off x="812540" y="1664804"/>
          <a:ext cx="8248392" cy="4198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721919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6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코드 구현에 따른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조건 패턴 확인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4065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841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5731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6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동작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Logic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대해서 조건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정의를 코드로만 판단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310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조건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08883" y="1674399"/>
            <a:ext cx="2088233" cy="4183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124770" y="1688512"/>
            <a:ext cx="2108342" cy="416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7005228" y="1674399"/>
            <a:ext cx="2111313" cy="4275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140236" y="598528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881951" y="5997507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809316" y="5997507"/>
            <a:ext cx="2500168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위치 정상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15620" y="5110154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40587"/>
            <a:ext cx="3046045" cy="312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520952" y="3537012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088904" y="2960948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24785" b="-2990"/>
          <a:stretch/>
        </p:blipFill>
        <p:spPr>
          <a:xfrm>
            <a:off x="740532" y="1740587"/>
            <a:ext cx="4140460" cy="2552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660308"/>
            <a:ext cx="3750518" cy="161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90133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설정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35603</TotalTime>
  <Words>2047</Words>
  <Application>Microsoft Office PowerPoint</Application>
  <PresentationFormat>A4 용지(210x297mm)</PresentationFormat>
  <Paragraphs>473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Consolas</vt:lpstr>
      <vt:lpstr>맑은 고딕</vt:lpstr>
      <vt:lpstr>Arial</vt:lpstr>
      <vt:lpstr>Calibri Light</vt:lpstr>
      <vt:lpstr>Calibri</vt:lpstr>
      <vt:lpstr>Wingdings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UI 설계</vt:lpstr>
      <vt:lpstr>UI 설계</vt:lpstr>
      <vt:lpstr>UI 설계</vt:lpstr>
      <vt:lpstr>UI 설계</vt:lpstr>
      <vt:lpstr>UI 설계</vt:lpstr>
      <vt:lpstr>UI 설계</vt:lpstr>
      <vt:lpstr>기능 정의</vt:lpstr>
      <vt:lpstr>UI 설계</vt:lpstr>
      <vt:lpstr>개발 계획서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998</cp:revision>
  <dcterms:created xsi:type="dcterms:W3CDTF">2016-05-20T04:46:02Z</dcterms:created>
  <dcterms:modified xsi:type="dcterms:W3CDTF">2024-09-01T13:24:40Z</dcterms:modified>
</cp:coreProperties>
</file>