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332" r:id="rId3"/>
    <p:sldId id="341" r:id="rId4"/>
    <p:sldId id="371" r:id="rId5"/>
    <p:sldId id="382" r:id="rId6"/>
    <p:sldId id="356" r:id="rId7"/>
    <p:sldId id="369" r:id="rId8"/>
    <p:sldId id="373" r:id="rId9"/>
    <p:sldId id="375" r:id="rId10"/>
    <p:sldId id="376" r:id="rId11"/>
    <p:sldId id="377" r:id="rId12"/>
    <p:sldId id="378" r:id="rId13"/>
    <p:sldId id="379" r:id="rId14"/>
    <p:sldId id="380" r:id="rId15"/>
    <p:sldId id="381" r:id="rId16"/>
  </p:sldIdLst>
  <p:sldSz cx="9906000" cy="6858000" type="A4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Calibri Light" panose="020F0302020204030204" pitchFamily="34" charset="0"/>
      <p:regular r:id="rId29"/>
      <p:italic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32"/>
            <p14:sldId id="341"/>
            <p14:sldId id="371"/>
            <p14:sldId id="382"/>
            <p14:sldId id="356"/>
            <p14:sldId id="369"/>
            <p14:sldId id="373"/>
            <p14:sldId id="375"/>
            <p14:sldId id="376"/>
            <p14:sldId id="377"/>
            <p14:sldId id="378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320"/>
    <a:srgbClr val="0000FF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86410"/>
  </p:normalViewPr>
  <p:slideViewPr>
    <p:cSldViewPr showGuides="1">
      <p:cViewPr varScale="1">
        <p:scale>
          <a:sx n="114" d="100"/>
          <a:sy n="114" d="100"/>
        </p:scale>
        <p:origin x="1092" y="108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ts.sithome.com/projects/hmi_issue/wiki/%EC%BD%94%EB%93%9C_%EB%A6%AC%EB%B7%B0_%EC%A0%90%EA%B2%80_Too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19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매뉴얼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2024.09.25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함수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099327" y="5128246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Callback </a:t>
            </a:r>
            <a:r>
              <a:rPr lang="ko-KR" altLang="en-US" sz="1100" b="1" dirty="0" smtClean="0"/>
              <a:t>함수내 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확인</a:t>
            </a:r>
            <a:endParaRPr lang="en-US" altLang="ko-KR" sz="11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87041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Callback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내 이벤트 처리의 병목 발생 요소 최소화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(delay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지양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시간이 소요되는 작업은 별도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사용하여 적용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0438" y="3289141"/>
            <a:ext cx="4028354" cy="18004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dynlen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생략...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(check Logic)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9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80223" y="4321525"/>
            <a:ext cx="739183" cy="2819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094540" y="3294216"/>
            <a:ext cx="4735304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dynlen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생략...</a:t>
            </a: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필요 동작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함수 </a:t>
            </a:r>
            <a:r>
              <a:rPr kumimoji="0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처리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startThread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Check_Thread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logic_type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94640" y="4234267"/>
            <a:ext cx="3672408" cy="3658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5834201" y="4855878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처리 코드 별도 </a:t>
            </a:r>
            <a:r>
              <a:rPr lang="en-US" altLang="ko-KR" sz="1100" b="1" dirty="0" smtClean="0"/>
              <a:t>Thread </a:t>
            </a:r>
            <a:r>
              <a:rPr lang="ko-KR" altLang="en-US" sz="1100" b="1" dirty="0" smtClean="0"/>
              <a:t>사용 적용</a:t>
            </a:r>
            <a:endParaRPr lang="en-US" altLang="ko-KR" sz="1100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65239" y="4151073"/>
            <a:ext cx="9323065" cy="16619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blackout_dp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cfg_hvcbgq_delaytime_pt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writeLog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STEP1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blackout_check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Delaytime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LV_INFO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writeLog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STEP1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blackout_check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Delaytime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LV_ERR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097691" y="3426222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DP </a:t>
            </a:r>
            <a:r>
              <a:rPr lang="ko-KR" altLang="en-US" sz="1100" b="1" dirty="0" smtClean="0"/>
              <a:t>함수에서 리턴 값 처리 유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무 확인</a:t>
            </a:r>
            <a:endParaRPr lang="en-US" altLang="ko-KR" sz="1100" b="1" dirty="0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52500" y="3897052"/>
            <a:ext cx="9181020" cy="3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처리 18"/>
          <p:cNvSpPr/>
          <p:nvPr/>
        </p:nvSpPr>
        <p:spPr>
          <a:xfrm>
            <a:off x="3201841" y="5919103"/>
            <a:ext cx="3630222" cy="227679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 smtClean="0"/>
              <a:t>DP </a:t>
            </a:r>
            <a:r>
              <a:rPr lang="ko-KR" altLang="en-US" sz="1100" b="1" dirty="0" smtClean="0"/>
              <a:t>함수  결과에 따른 예외 처리 코드 적용</a:t>
            </a:r>
            <a:endParaRPr lang="en-US" altLang="ko-KR" sz="11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55129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동작을 예외 처리하여 코드의 안정성과 에러 발생에 대한 유지보수 용이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결과를 확인하여 예외 처리 코드 적용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94123" y="2793319"/>
            <a:ext cx="4757713" cy="55399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blackout_dp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cfg_hvcbgq_delaytime_pt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28099" y="3035161"/>
            <a:ext cx="4349137" cy="20810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3873" y="4365104"/>
            <a:ext cx="4943203" cy="282320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Try, Catch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55957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코드의 예외 상황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중단을 방지하고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안전하게 처리하여 안정성 및 유지 보수 용이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함수의 내에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Try,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Catch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문에 대한 예외 처리 적용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12" name="순서도: 처리 11"/>
          <p:cNvSpPr/>
          <p:nvPr/>
        </p:nvSpPr>
        <p:spPr>
          <a:xfrm>
            <a:off x="293766" y="4257092"/>
            <a:ext cx="361901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함수 코드에 </a:t>
            </a:r>
            <a:r>
              <a:rPr lang="en-US" altLang="ko-KR" sz="1100" b="1" dirty="0" smtClean="0"/>
              <a:t>try, catch </a:t>
            </a:r>
            <a:r>
              <a:rPr lang="ko-KR" altLang="en-US" sz="1100" b="1" dirty="0" smtClean="0"/>
              <a:t>문 적용 유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무 확인</a:t>
            </a:r>
            <a:endParaRPr lang="en-US" altLang="ko-KR" sz="1100" b="1" dirty="0"/>
          </a:p>
        </p:txBody>
      </p:sp>
      <p:sp>
        <p:nvSpPr>
          <p:cNvPr id="22" name="직사각형 21"/>
          <p:cNvSpPr/>
          <p:nvPr/>
        </p:nvSpPr>
        <p:spPr>
          <a:xfrm>
            <a:off x="5853100" y="4179296"/>
            <a:ext cx="3672408" cy="3658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5413826" y="4824897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함수 코드에 </a:t>
            </a:r>
            <a:r>
              <a:rPr lang="en-US" altLang="ko-KR" sz="1100" b="1" dirty="0" smtClean="0"/>
              <a:t>try, catch</a:t>
            </a:r>
            <a:r>
              <a:rPr lang="ko-KR" altLang="en-US" sz="1100" b="1" dirty="0" smtClean="0"/>
              <a:t>문 적용 확인</a:t>
            </a:r>
            <a:endParaRPr lang="en-US" altLang="ko-KR" sz="11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1550" y="3611133"/>
            <a:ext cx="3781950" cy="55399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group_name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함수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코드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240" y="3747176"/>
            <a:ext cx="3601240" cy="417955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362218" y="3145993"/>
            <a:ext cx="5359198" cy="16619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group_name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함수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코드 생략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update_user_alarm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72980" y="3402155"/>
            <a:ext cx="4915324" cy="1286985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160912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버전 정보 작성 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88123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스크립트의 버전을 체계적으로 관리하여 버그 추적과 유지보수를 용이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스크립트의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정보가 작성되어 있는지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77177" y="3591164"/>
            <a:ext cx="4068452" cy="100027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g_script_release_version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v2.19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g_script_release_date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"2024.07.01"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WCCOActrl_2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A_SIT_ADMIN_MANAGER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ScriptActive_Condition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//|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ACTIVE|BOTH|HOST1|HOST2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";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cfg_query_blocking_time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600" dirty="0">
                <a:latin typeface="Arial" panose="020B0604020202020204" pitchFamily="34" charset="0"/>
              </a:rPr>
              <a:t/>
            </a:r>
            <a:br>
              <a:rPr lang="en-US" altLang="ko-KR" sz="1600" dirty="0">
                <a:latin typeface="Arial" panose="020B0604020202020204" pitchFamily="34" charset="0"/>
              </a:rPr>
            </a:b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5873133" y="4615686"/>
            <a:ext cx="268040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개선 </a:t>
            </a:r>
            <a:r>
              <a:rPr lang="ko-KR" altLang="en-US" sz="1100" dirty="0"/>
              <a:t>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스크립트 이력 정보를 추가</a:t>
            </a:r>
            <a:endParaRPr lang="en-US" altLang="ko-KR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5294773" y="3681319"/>
            <a:ext cx="2862724" cy="285558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64518" y="3591164"/>
            <a:ext cx="4130850" cy="110799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WCCOActrl_2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A_SIT_ADMIN_MANAGER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ScriptActive_Condition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//|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ACTIVE|BOTH|HOST1|HOST2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";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cfg_query_blocking_time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98974" y="4725144"/>
            <a:ext cx="326193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점검 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스크립트 버전 정보 작성 유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무 확인</a:t>
            </a:r>
            <a:endParaRPr lang="en-US" altLang="ko-KR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464518" y="3662977"/>
            <a:ext cx="2862724" cy="285558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1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2500" y="3256037"/>
            <a:ext cx="4247361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코드 생략...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pe_name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DPSUB_DP_EL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900" dirty="0">
                <a:solidFill>
                  <a:srgbClr val="999999"/>
                </a:solidFill>
                <a:latin typeface="Consolas" panose="020B0609020204030204" pitchFamily="49" charset="0"/>
              </a:rPr>
              <a:t>// 코드 생략</a:t>
            </a:r>
            <a:r>
              <a:rPr lang="ko-KR" altLang="ko-KR" sz="9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(1)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351931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확장성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재사용성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이유로 하드 코딩을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조건식을 사용하는 경우 반복 횟수는 배열 길이로 설정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14" name="순서도: 처리 13"/>
          <p:cNvSpPr/>
          <p:nvPr/>
        </p:nvSpPr>
        <p:spPr>
          <a:xfrm>
            <a:off x="5808838" y="4726588"/>
            <a:ext cx="3212614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for</a:t>
            </a:r>
            <a:r>
              <a:rPr lang="ko-KR" altLang="en-US" sz="1100" b="1" dirty="0" smtClean="0"/>
              <a:t>문의 조건식  배열 크기로 변경</a:t>
            </a:r>
            <a:endParaRPr lang="en-US" altLang="ko-KR" sz="1100" b="1" dirty="0"/>
          </a:p>
        </p:txBody>
      </p:sp>
      <p:sp>
        <p:nvSpPr>
          <p:cNvPr id="17" name="순서도: 처리 16"/>
          <p:cNvSpPr/>
          <p:nvPr/>
        </p:nvSpPr>
        <p:spPr>
          <a:xfrm>
            <a:off x="945211" y="4688012"/>
            <a:ext cx="326193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for</a:t>
            </a:r>
            <a:r>
              <a:rPr lang="ko-KR" altLang="en-US" sz="1100" b="1" dirty="0" smtClean="0"/>
              <a:t>문의 조건식 하드 코딩 확인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1892660" y="3592400"/>
            <a:ext cx="468052" cy="232644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366477" y="3266363"/>
            <a:ext cx="4029665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코드 생략...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dynlen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tbval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dpe_name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DPSUB_DP_EL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900" dirty="0">
                <a:solidFill>
                  <a:srgbClr val="999999"/>
                </a:solidFill>
                <a:latin typeface="Consolas" panose="020B0609020204030204" pitchFamily="49" charset="0"/>
              </a:rPr>
              <a:t>// 코드 생략</a:t>
            </a:r>
            <a:r>
              <a:rPr lang="ko-KR" altLang="ko-KR" sz="9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21079" y="3582707"/>
            <a:ext cx="1188132" cy="242337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82433" y="2801716"/>
            <a:ext cx="2657940" cy="295465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MODULE_TEXT_NULL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MODULE_TEXT_NULL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3814" y="3120042"/>
            <a:ext cx="2520280" cy="221599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(2)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983231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확장성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재사용성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이유로 하드 코딩을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7830815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 코딩을 사용하는 경우 상수 값을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Define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정의하여 사용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14" name="순서도: 처리 13"/>
          <p:cNvSpPr/>
          <p:nvPr/>
        </p:nvSpPr>
        <p:spPr>
          <a:xfrm>
            <a:off x="5490521" y="5848276"/>
            <a:ext cx="3641764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하드 코딩의 값을 </a:t>
            </a:r>
            <a:r>
              <a:rPr lang="en-US" altLang="ko-KR" sz="1100" b="1" dirty="0" smtClean="0"/>
              <a:t>Define</a:t>
            </a:r>
            <a:r>
              <a:rPr lang="ko-KR" altLang="en-US" sz="1100" b="1" dirty="0" smtClean="0"/>
              <a:t>으로 정의하여 사용</a:t>
            </a:r>
            <a:endParaRPr lang="en-US" altLang="ko-KR" sz="1100" b="1" dirty="0"/>
          </a:p>
        </p:txBody>
      </p:sp>
      <p:sp>
        <p:nvSpPr>
          <p:cNvPr id="17" name="순서도: 처리 16"/>
          <p:cNvSpPr/>
          <p:nvPr/>
        </p:nvSpPr>
        <p:spPr>
          <a:xfrm>
            <a:off x="1208582" y="5380203"/>
            <a:ext cx="315251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 smtClean="0"/>
              <a:t>] </a:t>
            </a:r>
            <a:r>
              <a:rPr lang="ko-KR" altLang="en-US" sz="1100" b="1" dirty="0" smtClean="0"/>
              <a:t>상수 값 사용 확인 </a:t>
            </a:r>
            <a:r>
              <a:rPr lang="en-US" altLang="ko-KR" sz="1100" b="1" dirty="0" smtClean="0"/>
              <a:t>(</a:t>
            </a:r>
            <a:r>
              <a:rPr lang="ko-KR" altLang="en-US" sz="1100" b="1" dirty="0" err="1" smtClean="0"/>
              <a:t>조건문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or </a:t>
            </a:r>
            <a:r>
              <a:rPr lang="ko-KR" altLang="en-US" sz="1100" b="1" dirty="0" smtClean="0"/>
              <a:t>값 변경</a:t>
            </a:r>
            <a:r>
              <a:rPr lang="en-US" altLang="ko-KR" sz="1100" b="1" dirty="0" smtClean="0"/>
              <a:t>)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1523814" y="3102299"/>
            <a:ext cx="1494166" cy="232644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67949" y="3772609"/>
            <a:ext cx="1009387" cy="412475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57940" y="3367464"/>
            <a:ext cx="360040" cy="232644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61111" y="2801717"/>
            <a:ext cx="2160242" cy="87898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점검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을 통하여 코드 리뷰 시간을 개선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정해진 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규칙과 알고리즘을 기반으로 코드를 분석하여 오류나 결함을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체계적으로 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추가 및 업데이트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기능이 지속적으로 추가되며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이에 따라 업데이트 진행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2526" y="3246002"/>
            <a:ext cx="7668852" cy="158482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459" y="3375354"/>
            <a:ext cx="864012" cy="936014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975911" y="3391138"/>
            <a:ext cx="1256738" cy="1269716"/>
            <a:chOff x="2695664" y="3401244"/>
            <a:chExt cx="1256738" cy="12697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549" y="3401244"/>
              <a:ext cx="814463" cy="98011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95664" y="4409350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① </a:t>
              </a:r>
              <a:r>
                <a:rPr lang="en-US" altLang="ko-KR" sz="1100" b="1" dirty="0" smtClean="0"/>
                <a:t>Code Reviewer</a:t>
              </a:r>
              <a:endParaRPr lang="ko-KR" altLang="en-US" sz="11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60533" y="4403838"/>
            <a:ext cx="188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③</a:t>
            </a:r>
            <a:r>
              <a:rPr lang="en-US" altLang="ko-KR" sz="1100" b="1" dirty="0" smtClean="0"/>
              <a:t>Code Review </a:t>
            </a:r>
            <a:r>
              <a:rPr lang="ko-KR" altLang="en-US" sz="1100" b="1" dirty="0" err="1" smtClean="0"/>
              <a:t>결과서</a:t>
            </a:r>
            <a:r>
              <a:rPr lang="ko-KR" altLang="en-US" sz="1100" b="1" dirty="0" smtClean="0"/>
              <a:t> 작성</a:t>
            </a:r>
            <a:endParaRPr lang="ko-KR" altLang="en-US" sz="11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556697" y="3567548"/>
            <a:ext cx="1514338" cy="1101749"/>
            <a:chOff x="3970687" y="3588917"/>
            <a:chExt cx="1514338" cy="11017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805" y="3588917"/>
              <a:ext cx="744103" cy="7327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70687" y="4429056"/>
              <a:ext cx="1514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② </a:t>
              </a:r>
              <a:r>
                <a:rPr lang="en-US" altLang="ko-KR" sz="1100" b="1" dirty="0" smtClean="0"/>
                <a:t>Code Review</a:t>
              </a:r>
              <a:endParaRPr lang="ko-KR" altLang="en-US" sz="1100" b="1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3212" y="3853497"/>
              <a:ext cx="382142" cy="459866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2237165" y="5164153"/>
            <a:ext cx="1256738" cy="1162505"/>
            <a:chOff x="2689196" y="5001330"/>
            <a:chExt cx="1256738" cy="116250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1767" y="5001330"/>
              <a:ext cx="831595" cy="9008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689196" y="5902225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① </a:t>
              </a:r>
              <a:r>
                <a:rPr lang="ko-KR" altLang="en-US" sz="1100" b="1" dirty="0" err="1" smtClean="0"/>
                <a:t>사업팀</a:t>
              </a:r>
              <a:endParaRPr lang="ko-KR" altLang="en-US" sz="1100" b="1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182526" y="4883476"/>
            <a:ext cx="7668852" cy="15848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3321446" y="5044011"/>
            <a:ext cx="3757822" cy="1258431"/>
            <a:chOff x="3315637" y="4996200"/>
            <a:chExt cx="4456126" cy="1349361"/>
          </a:xfrm>
        </p:grpSpPr>
        <p:sp>
          <p:nvSpPr>
            <p:cNvPr id="33" name="직사각형 32"/>
            <p:cNvSpPr/>
            <p:nvPr/>
          </p:nvSpPr>
          <p:spPr>
            <a:xfrm>
              <a:off x="4068385" y="4996200"/>
              <a:ext cx="2916324" cy="13338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2690" y="5131645"/>
              <a:ext cx="846398" cy="8954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315637" y="6065048"/>
              <a:ext cx="4456126" cy="280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② </a:t>
              </a:r>
              <a:r>
                <a:rPr lang="en-US" altLang="ko-KR" sz="1100" b="1" dirty="0" smtClean="0"/>
                <a:t>Code Review Tool </a:t>
              </a:r>
              <a:r>
                <a:rPr lang="en-US" altLang="ko-KR" sz="1100" b="1" dirty="0" smtClean="0">
                  <a:sym typeface="Wingdings" panose="05000000000000000000" pitchFamily="2" charset="2"/>
                </a:rPr>
                <a:t> </a:t>
              </a:r>
              <a:r>
                <a:rPr lang="ko-KR" altLang="en-US" sz="1100" b="1" dirty="0" smtClean="0">
                  <a:sym typeface="Wingdings" panose="05000000000000000000" pitchFamily="2" charset="2"/>
                </a:rPr>
                <a:t>점검 결과 </a:t>
              </a:r>
              <a:r>
                <a:rPr lang="en-US" altLang="ko-KR" sz="1100" b="1" dirty="0" smtClean="0">
                  <a:sym typeface="Wingdings" panose="05000000000000000000" pitchFamily="2" charset="2"/>
                </a:rPr>
                <a:t>Export</a:t>
              </a:r>
              <a:endParaRPr lang="ko-KR" altLang="en-US" sz="1100" b="1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5106" y="5197671"/>
              <a:ext cx="715298" cy="774906"/>
            </a:xfrm>
            <a:prstGeom prst="rect">
              <a:avLst/>
            </a:prstGeom>
          </p:spPr>
        </p:pic>
        <p:sp>
          <p:nvSpPr>
            <p:cNvPr id="20" name="덧셈 기호 19"/>
            <p:cNvSpPr/>
            <p:nvPr/>
          </p:nvSpPr>
          <p:spPr>
            <a:xfrm>
              <a:off x="5304065" y="5344173"/>
              <a:ext cx="576064" cy="540064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6250800" y="3813592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82525" y="3256397"/>
            <a:ext cx="1079715" cy="33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 - IS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182525" y="4883476"/>
            <a:ext cx="1079715" cy="3310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TO-BE</a:t>
            </a:r>
            <a:endParaRPr lang="ko-KR" altLang="en-US" b="1" dirty="0"/>
          </a:p>
        </p:txBody>
      </p:sp>
      <p:sp>
        <p:nvSpPr>
          <p:cNvPr id="31" name="오른쪽 화살표 30"/>
          <p:cNvSpPr/>
          <p:nvPr/>
        </p:nvSpPr>
        <p:spPr>
          <a:xfrm>
            <a:off x="4265026" y="3839649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3417831" y="5500594"/>
            <a:ext cx="390717" cy="3383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397" y="3778596"/>
            <a:ext cx="382142" cy="459866"/>
          </a:xfrm>
          <a:prstGeom prst="rect">
            <a:avLst/>
          </a:prstGeom>
        </p:spPr>
      </p:pic>
      <p:sp>
        <p:nvSpPr>
          <p:cNvPr id="35" name="오른쪽 화살표 34"/>
          <p:cNvSpPr/>
          <p:nvPr/>
        </p:nvSpPr>
        <p:spPr>
          <a:xfrm>
            <a:off x="6547060" y="5449487"/>
            <a:ext cx="390717" cy="3383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36" name="그룹 35"/>
          <p:cNvGrpSpPr/>
          <p:nvPr/>
        </p:nvGrpSpPr>
        <p:grpSpPr>
          <a:xfrm>
            <a:off x="6892775" y="5048941"/>
            <a:ext cx="1256738" cy="1269716"/>
            <a:chOff x="2695664" y="3401244"/>
            <a:chExt cx="1256738" cy="1269716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549" y="3401244"/>
              <a:ext cx="814463" cy="98011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695664" y="4409350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③ 코드 리뷰 요청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설치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ITS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에서 코드 리뷰 점검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다운 로드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 ITS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코드리뷰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 점검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Tool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다운로드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다운로드 한 압축 파일을 압축 풀기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: 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CodeReviewCheck.exe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config.ini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파일 확인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실행 파일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CodeReviewCheck.exe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더블 클릭 하여 실행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설치 방법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794114" y="2420888"/>
            <a:ext cx="4356484" cy="828092"/>
            <a:chOff x="1784648" y="2780928"/>
            <a:chExt cx="4932548" cy="82809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t="23624" r="58960" b="17314"/>
            <a:stretch/>
          </p:blipFill>
          <p:spPr>
            <a:xfrm>
              <a:off x="2000672" y="3104964"/>
              <a:ext cx="1368152" cy="18002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r="49738" b="11500"/>
            <a:stretch/>
          </p:blipFill>
          <p:spPr>
            <a:xfrm>
              <a:off x="4520952" y="2967376"/>
              <a:ext cx="1656458" cy="45519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오른쪽 화살표 8"/>
            <p:cNvSpPr/>
            <p:nvPr/>
          </p:nvSpPr>
          <p:spPr>
            <a:xfrm>
              <a:off x="3819707" y="3003379"/>
              <a:ext cx="278961" cy="3831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84648" y="2780928"/>
              <a:ext cx="4932548" cy="82809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541" t="875" r="541" b="875"/>
          <a:stretch/>
        </p:blipFill>
        <p:spPr>
          <a:xfrm>
            <a:off x="2999700" y="4028587"/>
            <a:ext cx="3945312" cy="2434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79200"/>
            <a:ext cx="9342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실행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       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: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폴더 버튼 선택 하여 파일 선택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파일 여러 개 선택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파일 리스트에서 점검 파일 선택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[Start] :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점검 실행 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[Export] :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점검 결과를 엑셀 파일로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Exprot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저장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실행 방법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960860" y="2636912"/>
            <a:ext cx="6156684" cy="3852428"/>
            <a:chOff x="1892660" y="2636912"/>
            <a:chExt cx="6156684" cy="38524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rcRect l="541" t="875" r="541" b="875"/>
            <a:stretch/>
          </p:blipFill>
          <p:spPr>
            <a:xfrm>
              <a:off x="1892660" y="2636912"/>
              <a:ext cx="6156684" cy="385242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6912772" y="2873679"/>
              <a:ext cx="311325" cy="27622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순서도: 연결자 3"/>
            <p:cNvSpPr/>
            <p:nvPr/>
          </p:nvSpPr>
          <p:spPr>
            <a:xfrm>
              <a:off x="6796025" y="2755295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12252" y="3465594"/>
              <a:ext cx="1125707" cy="23676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895505" y="3307748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77887" y="2900194"/>
              <a:ext cx="568859" cy="24971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7161140" y="2742349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353654" y="6204712"/>
              <a:ext cx="551674" cy="23869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7241398" y="6116183"/>
              <a:ext cx="212017" cy="226323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8055" t="19001" r="8055" b="19001"/>
          <a:stretch/>
        </p:blipFill>
        <p:spPr>
          <a:xfrm>
            <a:off x="1100572" y="1484784"/>
            <a:ext cx="295648" cy="1653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89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79200"/>
            <a:ext cx="9342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Export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파일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결과  엑셀 파일로 저장 가능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상세 내용 확인 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실행 방법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96" r="12007" b="25184"/>
          <a:stretch/>
        </p:blipFill>
        <p:spPr>
          <a:xfrm>
            <a:off x="193549" y="2276872"/>
            <a:ext cx="9489504" cy="2700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260812" y="2168860"/>
            <a:ext cx="720080" cy="2916324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88904" y="3609020"/>
            <a:ext cx="2340260" cy="1368152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10769" y="2598245"/>
            <a:ext cx="2088232" cy="449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코드 리뷰 항목의 결과 확인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(OK , NG, N/A)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4937073" y="3465004"/>
            <a:ext cx="2088232" cy="468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코드 리뷰 결과 상세 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내용 확인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7457353" y="3555014"/>
            <a:ext cx="2225700" cy="1476164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53763" y="3320988"/>
            <a:ext cx="1968136" cy="468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코드리뷰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NG </a:t>
            </a:r>
            <a:r>
              <a:rPr lang="ko-KR" altLang="en-US" sz="1100" b="1" dirty="0" smtClean="0"/>
              <a:t>항목의 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Code </a:t>
            </a:r>
            <a:r>
              <a:rPr lang="ko-KR" altLang="en-US" sz="1100" b="1" dirty="0" smtClean="0"/>
              <a:t>내용을 표시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7719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47105"/>
              </p:ext>
            </p:extLst>
          </p:nvPr>
        </p:nvGraphicFramePr>
        <p:xfrm>
          <a:off x="724953" y="1628800"/>
          <a:ext cx="8583998" cy="42411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34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스크립트 </a:t>
                      </a:r>
                      <a:r>
                        <a:rPr lang="en-US" altLang="ko-KR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스크립트 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적용 여부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Loop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 while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문 내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Event</a:t>
                      </a:r>
                      <a:r>
                        <a:rPr lang="en-US" altLang="ko-KR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Ctrl Manager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altLang="ko-KR" sz="9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dpGet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9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dpSet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연속 처리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경우 확인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적절한 </a:t>
                      </a:r>
                      <a:r>
                        <a:rPr lang="en-US" altLang="ko-KR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Callback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함수 내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처리 경우 확인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05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Raima</a:t>
                      </a:r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DB</a:t>
                      </a:r>
                      <a:r>
                        <a:rPr 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altLang="ko-KR" sz="900" u="none" strike="noStrike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dpSet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처리하는 대상의 </a:t>
                      </a:r>
                      <a:r>
                        <a:rPr lang="en-US" altLang="ko-KR" sz="900" u="none" strike="noStrike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DataPoint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4649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Query</a:t>
                      </a:r>
                      <a:r>
                        <a:rPr lang="en-US" altLang="ko-KR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Query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DP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DP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Try</a:t>
                      </a:r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Catch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함수 내에서 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try/catch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스크립트 버전 이력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스크립트 버전 및 배포 이력 작성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하드 코딩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함수 안에서  하드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코딩으로 작성된 경우 확인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불필요한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코드 지양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미사용 함수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변수 유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무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확인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717196" y="728700"/>
            <a:ext cx="36004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부록으로</a:t>
            </a:r>
            <a:r>
              <a:rPr lang="en-US" altLang="ko-KR" dirty="0" smtClean="0"/>
              <a:t>.... </a:t>
            </a:r>
            <a:r>
              <a:rPr lang="ko-KR" altLang="en-US" dirty="0" smtClean="0"/>
              <a:t>목차</a:t>
            </a:r>
            <a:endParaRPr lang="en-US" altLang="ko-KR" dirty="0"/>
          </a:p>
          <a:p>
            <a:pPr algn="ctr"/>
            <a:r>
              <a:rPr lang="en-US" altLang="ko-KR" dirty="0" smtClean="0"/>
              <a:t>7~</a:t>
            </a:r>
            <a:r>
              <a:rPr lang="ko-KR" altLang="en-US" dirty="0" smtClean="0"/>
              <a:t>마지막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Active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동작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조건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1398" y="3212976"/>
            <a:ext cx="4140460" cy="12464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CB_AlarmEvent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//1.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? ====================================================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ADD3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중복 동작 불필요한 코드...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283543" y="4528720"/>
            <a:ext cx="24842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Active </a:t>
            </a:r>
            <a:r>
              <a:rPr lang="ko-KR" altLang="en-US" sz="1100" b="1" dirty="0" smtClean="0"/>
              <a:t>동작 조건 확인</a:t>
            </a:r>
            <a:endParaRPr lang="en-US" altLang="ko-KR" sz="1100" b="1" dirty="0"/>
          </a:p>
        </p:txBody>
      </p:sp>
      <p:sp>
        <p:nvSpPr>
          <p:cNvPr id="11" name="순서도: 처리 10"/>
          <p:cNvSpPr/>
          <p:nvPr/>
        </p:nvSpPr>
        <p:spPr>
          <a:xfrm>
            <a:off x="6147670" y="4653136"/>
            <a:ext cx="258464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Active </a:t>
            </a:r>
            <a:r>
              <a:rPr lang="ko-KR" altLang="en-US" sz="1100" b="1" dirty="0" smtClean="0"/>
              <a:t>동작 조건 추가</a:t>
            </a:r>
            <a:endParaRPr lang="en-US" altLang="ko-KR" sz="11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47942" y="3143725"/>
            <a:ext cx="4339260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CB_AlarmEvent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//1.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? ================================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ADD3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중복 동작 불필요한 코드...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19224" y="3789040"/>
            <a:ext cx="1464922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39297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Passive</a:t>
                      </a:r>
                      <a:r>
                        <a:rPr lang="en-US" altLang="ko-KR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서버에서 중복 동작 방지를 위해서 </a:t>
                      </a:r>
                      <a:r>
                        <a:rPr lang="en-US" altLang="ko-KR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동작 조건을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중복 동작 불필요한 </a:t>
                      </a:r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Logic</a:t>
                      </a:r>
                      <a:r>
                        <a:rPr lang="en-US" altLang="ko-KR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앞에 </a:t>
                      </a:r>
                      <a:r>
                        <a:rPr lang="en-US" altLang="ko-KR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동작 </a:t>
                      </a:r>
                      <a:r>
                        <a:rPr lang="ko-KR" altLang="en-US" sz="1050" u="none" strike="noStrike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조건문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추가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4953000" y="2744924"/>
            <a:ext cx="0" cy="334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200625" y="3073423"/>
            <a:ext cx="4068452" cy="263149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g_status_server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DebugTN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finally</a:t>
            </a:r>
            <a:r>
              <a:rPr lang="ko-KR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delay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9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 내에 처리 조건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279490" y="4653136"/>
            <a:ext cx="24842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점검 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Active </a:t>
            </a:r>
            <a:r>
              <a:rPr lang="ko-KR" altLang="en-US" sz="1100" dirty="0" smtClean="0"/>
              <a:t>동작 조건 확인</a:t>
            </a:r>
            <a:endParaRPr lang="en-US" altLang="ko-KR" sz="1100" dirty="0"/>
          </a:p>
        </p:txBody>
      </p:sp>
      <p:sp>
        <p:nvSpPr>
          <p:cNvPr id="11" name="순서도: 처리 10"/>
          <p:cNvSpPr/>
          <p:nvPr/>
        </p:nvSpPr>
        <p:spPr>
          <a:xfrm>
            <a:off x="5606860" y="5799747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모든 조건에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동작 적용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5642387" y="5007659"/>
            <a:ext cx="1656184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23914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내에서 무한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Loop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동작으로 인한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부하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상승 원인을 제거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내에서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코드가 모든 조건에 동작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되도록 수정</a:t>
                      </a:r>
                      <a:endParaRPr lang="ko-KR" alt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2520" y="3073423"/>
            <a:ext cx="4068452" cy="235449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g_status_server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DebugTN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920552" y="5517232"/>
            <a:ext cx="349238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모든 조건에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동작 확인</a:t>
            </a:r>
            <a:endParaRPr lang="en-US" altLang="ko-KR" sz="11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205028" y="3413683"/>
            <a:ext cx="3859692" cy="110799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cfg_le_date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bf_dp_date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cfg_le_time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bf_dp_time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cfg_le_module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bf_dp_module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cfg_le_event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bf_ev_type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cfg_le_peak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bf_peak_val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cfg_le_dur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bf_dp_dur_val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9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최소화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991458" y="4653136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이벤트 교환 함수 연속 처리 확인</a:t>
            </a:r>
            <a:endParaRPr lang="en-US" altLang="ko-KR" sz="1100" b="1" dirty="0"/>
          </a:p>
        </p:txBody>
      </p:sp>
      <p:sp>
        <p:nvSpPr>
          <p:cNvPr id="11" name="순서도: 처리 10"/>
          <p:cNvSpPr/>
          <p:nvPr/>
        </p:nvSpPr>
        <p:spPr>
          <a:xfrm>
            <a:off x="5506883" y="4650382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일괄 처리 코드 적용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5563966" y="3501006"/>
            <a:ext cx="3241461" cy="9721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76551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Manager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부하 최소화를 위한 코드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 : </a:t>
                      </a:r>
                      <a:r>
                        <a:rPr lang="en-US" altLang="ko-KR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일괄 처리 목적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처리되고 있는 코드에 대해서 일괄 처리 되도록 개선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5623" y="3344433"/>
            <a:ext cx="4182246" cy="12464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cfg_fr_date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bf_dp_date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cfg_fr_time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bf_dp_time</a:t>
            </a:r>
            <a:r>
              <a:rPr lang="en-US" altLang="ko-KR" sz="900" dirty="0" smtClean="0">
                <a:latin typeface="Consolas" panose="020B0609020204030204" pitchFamily="49" charset="0"/>
              </a:rPr>
              <a:t>);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cfg_fr_module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bf_dp_module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cfg_fr_channel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bf_dp_channel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bf_dp_st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cfg_fr_dev_1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bf_dp_dev_1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cfg_fr_dev_2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bf_dp_dev_2</a:t>
            </a:r>
            <a:r>
              <a:rPr lang="en-US" altLang="ko-KR" sz="900" dirty="0" smtClean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88341" y="3413683"/>
            <a:ext cx="3769362" cy="11079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40104</TotalTime>
  <Words>1537</Words>
  <Application>Microsoft Office PowerPoint</Application>
  <PresentationFormat>A4 용지(210x297mm)</PresentationFormat>
  <Paragraphs>362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Calibri</vt:lpstr>
      <vt:lpstr>Wingdings</vt:lpstr>
      <vt:lpstr>Consolas</vt:lpstr>
      <vt:lpstr>맑은 고딕</vt:lpstr>
      <vt:lpstr>Arial</vt:lpstr>
      <vt:lpstr>Calibri Light</vt:lpstr>
      <vt:lpstr>Office 테마</vt:lpstr>
      <vt:lpstr>PowerPoint 프레젠테이션</vt:lpstr>
      <vt:lpstr>개요</vt:lpstr>
      <vt:lpstr>설치 방법 </vt:lpstr>
      <vt:lpstr>실행 방법</vt:lpstr>
      <vt:lpstr>실행 방법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1146</cp:revision>
  <dcterms:created xsi:type="dcterms:W3CDTF">2016-05-20T04:46:02Z</dcterms:created>
  <dcterms:modified xsi:type="dcterms:W3CDTF">2024-09-27T07:10:39Z</dcterms:modified>
</cp:coreProperties>
</file>