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32" r:id="rId3"/>
    <p:sldId id="341" r:id="rId4"/>
    <p:sldId id="371" r:id="rId5"/>
    <p:sldId id="382" r:id="rId6"/>
    <p:sldId id="356" r:id="rId7"/>
    <p:sldId id="369" r:id="rId8"/>
    <p:sldId id="373" r:id="rId9"/>
    <p:sldId id="375" r:id="rId10"/>
    <p:sldId id="376" r:id="rId11"/>
    <p:sldId id="377" r:id="rId12"/>
    <p:sldId id="378" r:id="rId13"/>
    <p:sldId id="379" r:id="rId14"/>
    <p:sldId id="380" r:id="rId15"/>
    <p:sldId id="381" r:id="rId16"/>
  </p:sldIdLst>
  <p:sldSz cx="9906000" cy="6858000" type="A4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71"/>
            <p14:sldId id="382"/>
            <p14:sldId id="356"/>
            <p14:sldId id="369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0"/>
  </p:normalViewPr>
  <p:slideViewPr>
    <p:cSldViewPr showGuides="1">
      <p:cViewPr>
        <p:scale>
          <a:sx n="100" d="100"/>
          <a:sy n="100" d="100"/>
        </p:scale>
        <p:origin x="660" y="4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s.sithome.com/projects/hmi_issue/wiki/%EC%BD%94%EB%93%9C_%EB%A6%AC%EB%B7%B0_%EC%A0%90%EA%B2%80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Manual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2024.09.25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099327" y="512824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Callback </a:t>
            </a:r>
            <a:r>
              <a:rPr lang="ko-KR" altLang="en-US" sz="1100" b="1" dirty="0" smtClean="0"/>
              <a:t>함수내 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확인</a:t>
            </a:r>
            <a:endParaRPr lang="en-US" altLang="ko-KR" sz="11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3448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Callback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 이벤트 처리의 병목 발생 요소 최소화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delay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지양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시간이 소요되는 작업은 별도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438" y="3289141"/>
            <a:ext cx="4028354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(check Logic)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0223" y="4321525"/>
            <a:ext cx="739183" cy="281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94540" y="3294216"/>
            <a:ext cx="473530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필요 동작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처리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startThread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Check_Thread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logic_type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4640" y="4234267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834201" y="4855878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처리 코드 별도 </a:t>
            </a:r>
            <a:r>
              <a:rPr lang="en-US" altLang="ko-KR" sz="1100" b="1" dirty="0" smtClean="0"/>
              <a:t>Thread </a:t>
            </a:r>
            <a:r>
              <a:rPr lang="ko-KR" altLang="en-US" sz="1100" b="1" dirty="0" smtClean="0"/>
              <a:t>사용 적용</a:t>
            </a:r>
            <a:endParaRPr lang="en-US" altLang="ko-KR" sz="11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65239" y="4151073"/>
            <a:ext cx="9323065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97691" y="3426222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함수에서 리턴 값 처리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52500" y="3897052"/>
            <a:ext cx="9181020" cy="3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3201841" y="5919103"/>
            <a:ext cx="3630222" cy="227679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  결과에 따른 예외 처리 코드 적용</a:t>
            </a:r>
            <a:endParaRPr lang="en-US" altLang="ko-KR" sz="11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55129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동작을 예외 처리하여 코드의 안정성과 에러 발생에 대한 유지보수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결과를 확인하여 예외 처리 코드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4123" y="2793319"/>
            <a:ext cx="4757713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28099" y="3035161"/>
            <a:ext cx="4349137" cy="20810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873" y="4365104"/>
            <a:ext cx="4943203" cy="28232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55957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코드의 예외 상황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중단을 방지하고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안전하게 처리하여 안정성 및 유지 보수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내에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Catch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대한 예외 처리 적용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2" name="순서도: 처리 11"/>
          <p:cNvSpPr/>
          <p:nvPr/>
        </p:nvSpPr>
        <p:spPr>
          <a:xfrm>
            <a:off x="293766" y="4257092"/>
            <a:ext cx="361901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 </a:t>
            </a:r>
            <a:r>
              <a:rPr lang="ko-KR" altLang="en-US" sz="1100" b="1" dirty="0" smtClean="0"/>
              <a:t>문 적용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53100" y="4179296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5413826" y="482489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</a:t>
            </a:r>
            <a:r>
              <a:rPr lang="ko-KR" altLang="en-US" sz="1100" b="1" dirty="0" smtClean="0"/>
              <a:t>문 적용 확인</a:t>
            </a:r>
            <a:endParaRPr lang="en-US" altLang="ko-KR" sz="11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550" y="3611133"/>
            <a:ext cx="378195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40" y="3747176"/>
            <a:ext cx="3601240" cy="41795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2218" y="3145993"/>
            <a:ext cx="5359198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update_user_alarm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2980" y="3402155"/>
            <a:ext cx="4915324" cy="128698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이력 작성 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42338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코드의 이력을 체계적으로 관리하여 버그 추적과 유지보수를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코드의 버전 이력 정보가 작성되어 있는지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77177" y="3591164"/>
            <a:ext cx="4068452" cy="100027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g_script_release_version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v2.19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"2024.07.01"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latin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873133" y="4615686"/>
            <a:ext cx="268040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스크립트 이력 정보를 추가</a:t>
            </a:r>
            <a:endParaRPr lang="en-US" altLang="ko-KR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294773" y="3681319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64518" y="3591164"/>
            <a:ext cx="4130850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8974" y="4725144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코드에 버전 이력 정보 유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무 확인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64518" y="3662977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2500" y="3186788"/>
            <a:ext cx="4247361" cy="152349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29608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이유로 하드 코딩을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조건식을 사용하는 경우 반복 횟수는 배열 길이로 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5808838" y="4726588"/>
            <a:ext cx="321261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 배열 크기로 변경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945211" y="4813282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하드 코딩 확인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92660" y="3592400"/>
            <a:ext cx="468052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366477" y="3197114"/>
            <a:ext cx="4029665" cy="152349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tbval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1079" y="3582707"/>
            <a:ext cx="1188132" cy="24233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82433" y="2801716"/>
            <a:ext cx="2657940" cy="295465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3814" y="3120042"/>
            <a:ext cx="2520280" cy="22159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74211"/>
              </p:ext>
            </p:extLst>
          </p:nvPr>
        </p:nvGraphicFramePr>
        <p:xfrm>
          <a:off x="888341" y="1567771"/>
          <a:ext cx="8257222" cy="613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코딩을 사용하는 경우 상수 값을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정의하여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5490521" y="5848276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하드 코딩의 값을 </a:t>
            </a:r>
            <a:r>
              <a:rPr lang="en-US" altLang="ko-KR" sz="1100" dirty="0" smtClean="0"/>
              <a:t>Define</a:t>
            </a:r>
            <a:r>
              <a:rPr lang="ko-KR" altLang="en-US" sz="1100" dirty="0" smtClean="0"/>
              <a:t>으로 정의하여 사용</a:t>
            </a:r>
            <a:endParaRPr lang="en-US" altLang="ko-KR" sz="1100" dirty="0"/>
          </a:p>
        </p:txBody>
      </p:sp>
      <p:sp>
        <p:nvSpPr>
          <p:cNvPr id="17" name="순서도: 처리 16"/>
          <p:cNvSpPr/>
          <p:nvPr/>
        </p:nvSpPr>
        <p:spPr>
          <a:xfrm>
            <a:off x="1208582" y="5380203"/>
            <a:ext cx="315251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상수 값 사용 확인 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조건문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 </a:t>
            </a:r>
            <a:r>
              <a:rPr lang="ko-KR" altLang="en-US" sz="1100" b="1" dirty="0" smtClean="0"/>
              <a:t>값 변경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523814" y="3102299"/>
            <a:ext cx="1494166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67949" y="3772609"/>
            <a:ext cx="1009387" cy="41247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57940" y="3367464"/>
            <a:ext cx="360040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1111" y="2801717"/>
            <a:ext cx="2160242" cy="87898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점검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을 통하여 코드 리뷰 시간을 개선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정해진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규칙과 알고리즘을 기반으로 코드를 분석하여 오류나 결함을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체계적으로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추가 및 업데이트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기능이 지속적으로 추가되며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이에 따라 업데이트 진행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2525" y="3246002"/>
            <a:ext cx="7668853" cy="3243338"/>
            <a:chOff x="596515" y="3267371"/>
            <a:chExt cx="7668853" cy="3243338"/>
          </a:xfrm>
        </p:grpSpPr>
        <p:sp>
          <p:nvSpPr>
            <p:cNvPr id="33" name="직사각형 32"/>
            <p:cNvSpPr/>
            <p:nvPr/>
          </p:nvSpPr>
          <p:spPr>
            <a:xfrm>
              <a:off x="4198343" y="5010974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6516" y="3267371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449" y="3396723"/>
              <a:ext cx="864012" cy="936014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2389901" y="3412507"/>
              <a:ext cx="1256738" cy="1269716"/>
              <a:chOff x="2695664" y="3401244"/>
              <a:chExt cx="1256738" cy="12697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549" y="3401244"/>
                <a:ext cx="814463" cy="98011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95664" y="4409350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Code Reviewer</a:t>
                </a:r>
                <a:endParaRPr lang="ko-KR" altLang="en-US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74523" y="4425207"/>
              <a:ext cx="188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③</a:t>
              </a:r>
              <a:r>
                <a:rPr lang="en-US" altLang="ko-KR" sz="1100" dirty="0" smtClean="0"/>
                <a:t>Code Review </a:t>
              </a:r>
              <a:r>
                <a:rPr lang="ko-KR" altLang="en-US" sz="1100" dirty="0" err="1" smtClean="0"/>
                <a:t>결과서</a:t>
              </a:r>
              <a:r>
                <a:rPr lang="ko-KR" altLang="en-US" sz="1100" dirty="0" smtClean="0"/>
                <a:t> 작성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70687" y="3588917"/>
              <a:ext cx="1514338" cy="1101749"/>
              <a:chOff x="3970687" y="3588917"/>
              <a:chExt cx="1514338" cy="110174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5805" y="3588917"/>
                <a:ext cx="744103" cy="73274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970687" y="4429056"/>
                <a:ext cx="151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</a:t>
                </a:r>
                <a:endParaRPr lang="ko-KR" altLang="en-US" sz="11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212" y="3853497"/>
                <a:ext cx="382142" cy="45986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367123" y="5178927"/>
              <a:ext cx="1256738" cy="1162505"/>
              <a:chOff x="2689196" y="5001330"/>
              <a:chExt cx="1256738" cy="116250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767" y="5001330"/>
                <a:ext cx="831595" cy="90089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9196" y="5902225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Anyone</a:t>
                </a:r>
                <a:endParaRPr lang="ko-KR" altLang="en-US" sz="11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96516" y="4904845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45595" y="5146419"/>
              <a:ext cx="4456126" cy="1364290"/>
              <a:chOff x="3697687" y="5061293"/>
              <a:chExt cx="4456126" cy="13642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4740" y="5061293"/>
                <a:ext cx="846398" cy="89546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97687" y="5994696"/>
                <a:ext cx="445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 Tool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100" dirty="0"/>
                  <a:t>Code Review </a:t>
                </a:r>
                <a:r>
                  <a:rPr lang="ko-KR" altLang="en-US" sz="1100" dirty="0" err="1"/>
                  <a:t>결과서</a:t>
                </a:r>
                <a:r>
                  <a:rPr lang="ko-KR" altLang="en-US" sz="1100" dirty="0"/>
                  <a:t> 작성</a:t>
                </a:r>
              </a:p>
              <a:p>
                <a:pPr algn="ctr"/>
                <a:endParaRPr lang="ko-KR" altLang="en-US" sz="11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7156" y="5127319"/>
                <a:ext cx="715298" cy="774906"/>
              </a:xfrm>
              <a:prstGeom prst="rect">
                <a:avLst/>
              </a:prstGeom>
            </p:spPr>
          </p:pic>
          <p:sp>
            <p:nvSpPr>
              <p:cNvPr id="20" name="덧셈 기호 19"/>
              <p:cNvSpPr/>
              <p:nvPr/>
            </p:nvSpPr>
            <p:spPr>
              <a:xfrm>
                <a:off x="5686115" y="5273821"/>
                <a:ext cx="576064" cy="540064"/>
              </a:xfrm>
              <a:prstGeom prst="math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5664790" y="3834961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6515" y="3277766"/>
              <a:ext cx="1079715" cy="33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 - IS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6515" y="4904845"/>
              <a:ext cx="1079715" cy="3310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TO-BE</a:t>
              </a:r>
              <a:endParaRPr lang="ko-KR" altLang="en-US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79016" y="3861018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640170" y="5483014"/>
              <a:ext cx="390717" cy="33837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387" y="3799965"/>
              <a:ext cx="382142" cy="4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설치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ITS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코드 리뷰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다운 로드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ITS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코드리뷰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Tool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다운로드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다운로드 한 압축 파일을 압축 풀기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config.ini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확인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실행 파일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더블 클릭 하여 실행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설치 방법</a:t>
            </a:r>
            <a:r>
              <a:rPr lang="en-US" altLang="ko-KR" sz="2800" b="1" dirty="0" smtClean="0">
                <a:latin typeface="+mn-ea"/>
                <a:ea typeface="+mn-ea"/>
              </a:rPr>
              <a:t> 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94114" y="2420888"/>
            <a:ext cx="4356484" cy="720080"/>
            <a:chOff x="1784648" y="2780928"/>
            <a:chExt cx="4932548" cy="8280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23624" r="58960" b="17314"/>
            <a:stretch/>
          </p:blipFill>
          <p:spPr>
            <a:xfrm>
              <a:off x="2000672" y="3104964"/>
              <a:ext cx="1368152" cy="18002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738" b="11500"/>
            <a:stretch/>
          </p:blipFill>
          <p:spPr>
            <a:xfrm>
              <a:off x="4520952" y="2967376"/>
              <a:ext cx="1656458" cy="455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3819707" y="3003379"/>
              <a:ext cx="278961" cy="383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4648" y="2780928"/>
              <a:ext cx="4932548" cy="8280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41" t="875" r="541" b="875"/>
          <a:stretch/>
        </p:blipFill>
        <p:spPr>
          <a:xfrm>
            <a:off x="2764532" y="3759114"/>
            <a:ext cx="4386066" cy="2706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실행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폴더 버튼 선택 하여 파일 선택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파일 여러 개 선택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리스트에서 점검 파일 선택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[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Start] :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실행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[Export] 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점검 결과를 엑셀 파일로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Exprot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저장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실행 방법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60860" y="2636912"/>
            <a:ext cx="6156684" cy="3852428"/>
            <a:chOff x="1892660" y="2636912"/>
            <a:chExt cx="6156684" cy="38524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541" t="875" r="541" b="875"/>
            <a:stretch/>
          </p:blipFill>
          <p:spPr>
            <a:xfrm>
              <a:off x="1892660" y="2636912"/>
              <a:ext cx="6156684" cy="385242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912772" y="2873679"/>
              <a:ext cx="311325" cy="27622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796025" y="2755295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2252" y="3465594"/>
              <a:ext cx="1125707" cy="2367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895505" y="3307748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7887" y="2900194"/>
              <a:ext cx="568859" cy="24971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161140" y="2742349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53654" y="6204712"/>
              <a:ext cx="551674" cy="2386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7241398" y="6116183"/>
              <a:ext cx="212017" cy="226323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8055" t="19001" r="8055" b="19001"/>
          <a:stretch/>
        </p:blipFill>
        <p:spPr>
          <a:xfrm>
            <a:off x="1100572" y="1484784"/>
            <a:ext cx="295648" cy="16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Export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파일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결과 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엑셀 파일로 저장 가능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상세 내용 확인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실행 방법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96" r="12007" b="25184"/>
          <a:stretch/>
        </p:blipFill>
        <p:spPr>
          <a:xfrm>
            <a:off x="193549" y="2276872"/>
            <a:ext cx="9489504" cy="27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260812" y="2168860"/>
            <a:ext cx="720080" cy="291632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68924" y="3609020"/>
            <a:ext cx="2052228" cy="147616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10769" y="2598245"/>
            <a:ext cx="2088232" cy="449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코드 리뷰 항목의 결과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(OK , NG, N/A)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937073" y="3465004"/>
            <a:ext cx="2088232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코드 리뷰 결과 상세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내용 확인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341350" y="3555014"/>
            <a:ext cx="2472189" cy="147616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53763" y="3320988"/>
            <a:ext cx="1968136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코드리뷰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NG </a:t>
            </a:r>
            <a:r>
              <a:rPr lang="ko-KR" altLang="en-US" sz="1100" b="1" dirty="0" smtClean="0"/>
              <a:t>항목의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Code </a:t>
            </a:r>
            <a:r>
              <a:rPr lang="ko-KR" altLang="en-US" sz="1100" b="1" dirty="0" smtClean="0"/>
              <a:t>내용을 표시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71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51893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</a:t>
                      </a:r>
                      <a:r>
                        <a:rPr lang="ko-KR" altLang="en-US" sz="1050" u="none" strike="noStrike" smtClean="0">
                          <a:effectLst/>
                        </a:rPr>
                        <a:t>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안에서 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1398" y="3212976"/>
            <a:ext cx="4140460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====================================================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83543" y="4528720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6147670" y="4653136"/>
            <a:ext cx="258464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추가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47942" y="3143725"/>
            <a:ext cx="4339260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9224" y="3789040"/>
            <a:ext cx="1464922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634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Passive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중복 동작 방지를 위해서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조건을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동작 불필요한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 하여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4953000" y="2744924"/>
            <a:ext cx="0" cy="334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0625" y="3073423"/>
            <a:ext cx="4068452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finally</a:t>
            </a:r>
            <a:r>
              <a:rPr lang="ko-KR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delay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 내에 처리 조건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79490" y="4653136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동작 조건 확인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5606860" y="579974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42387" y="5007659"/>
            <a:ext cx="165618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43944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내에서 무한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동작으로 인하여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 원인을 제거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코드 내에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코드가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조건에 동작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2520" y="3073423"/>
            <a:ext cx="4068452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20552" y="5517232"/>
            <a:ext cx="349238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확인</a:t>
            </a:r>
            <a:endParaRPr lang="en-US" altLang="ko-KR" sz="11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5028" y="3413683"/>
            <a:ext cx="3859692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cfg_le_date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cfg_le_time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cfg_le_module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cfg_le_event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bf_ev_type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cfg_le_peak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bf_peak_val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cfg_le_dur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bf_dp_dur_val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991458" y="465313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이벤트 교환 함수 연속 처리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5506883" y="4650382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일괄 처리 코드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63966" y="3501006"/>
            <a:ext cx="3241461" cy="972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27809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부하를 최소화를 위한 코드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 :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일괄 처리 목적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처리되고 있는 코드에 대해서 일괄 처리 되도록 개선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623" y="3344433"/>
            <a:ext cx="4182246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88341" y="3413683"/>
            <a:ext cx="3769362" cy="110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39448</TotalTime>
  <Words>1522</Words>
  <Application>Microsoft Office PowerPoint</Application>
  <PresentationFormat>A4 용지(210x297mm)</PresentationFormat>
  <Paragraphs>357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Calibri Light</vt:lpstr>
      <vt:lpstr>Calibri</vt:lpstr>
      <vt:lpstr>Wingdings</vt:lpstr>
      <vt:lpstr>Consolas</vt:lpstr>
      <vt:lpstr>맑은 고딕</vt:lpstr>
      <vt:lpstr>Arial</vt:lpstr>
      <vt:lpstr>Office 테마</vt:lpstr>
      <vt:lpstr>PowerPoint 프레젠테이션</vt:lpstr>
      <vt:lpstr>개요</vt:lpstr>
      <vt:lpstr>설치 방법 </vt:lpstr>
      <vt:lpstr>실행 방법</vt:lpstr>
      <vt:lpstr>실행 방법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1119</cp:revision>
  <dcterms:created xsi:type="dcterms:W3CDTF">2016-05-20T04:46:02Z</dcterms:created>
  <dcterms:modified xsi:type="dcterms:W3CDTF">2024-09-26T04:48:24Z</dcterms:modified>
</cp:coreProperties>
</file>