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8" r:id="rId4"/>
    <p:sldId id="281" r:id="rId5"/>
    <p:sldId id="279" r:id="rId6"/>
    <p:sldId id="277" r:id="rId7"/>
    <p:sldId id="271" r:id="rId8"/>
    <p:sldId id="280" r:id="rId9"/>
    <p:sldId id="283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8" y="9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3093" y="705054"/>
            <a:ext cx="5315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>
                <a:solidFill>
                  <a:schemeClr val="bg1"/>
                </a:solidFill>
              </a:rPr>
              <a:t>Yacht</a:t>
            </a:r>
            <a:r>
              <a:rPr lang="ko-KR" altLang="en-US" sz="9600" dirty="0">
                <a:solidFill>
                  <a:schemeClr val="bg1"/>
                </a:solidFill>
              </a:rPr>
              <a:t> </a:t>
            </a:r>
            <a:r>
              <a:rPr lang="ko-KR" altLang="en-US" sz="9600" dirty="0" err="1">
                <a:solidFill>
                  <a:schemeClr val="bg1"/>
                </a:solidFill>
              </a:rPr>
              <a:t>Dic</a:t>
            </a:r>
            <a:r>
              <a:rPr lang="en-US" altLang="ko-KR" sz="9600" dirty="0">
                <a:solidFill>
                  <a:schemeClr val="bg1"/>
                </a:solidFill>
              </a:rPr>
              <a:t>e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B8C7-8307-18D9-4552-AB4AA411F53E}"/>
              </a:ext>
            </a:extLst>
          </p:cNvPr>
          <p:cNvSpPr txBox="1"/>
          <p:nvPr/>
        </p:nvSpPr>
        <p:spPr>
          <a:xfrm>
            <a:off x="6989379" y="4524004"/>
            <a:ext cx="44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2019210157</a:t>
            </a:r>
            <a:r>
              <a:rPr kumimoji="1" lang="ko-KR" altLang="en-US" sz="2400" dirty="0">
                <a:solidFill>
                  <a:schemeClr val="bg1"/>
                </a:solidFill>
              </a:rPr>
              <a:t> 이주훈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2019250014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김호탁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2024810106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원대현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2024810109</a:t>
            </a:r>
            <a:r>
              <a:rPr kumimoji="1" lang="ko-KR" altLang="en-US" sz="2400" dirty="0">
                <a:solidFill>
                  <a:schemeClr val="bg1"/>
                </a:solidFill>
              </a:rPr>
              <a:t> 이정인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096506" y="383381"/>
            <a:ext cx="11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/>
              <a:t>Yacht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Dic</a:t>
            </a:r>
            <a:r>
              <a:rPr lang="en-US" altLang="ko-KR" sz="1800" dirty="0"/>
              <a:t>e</a:t>
            </a:r>
            <a:endParaRPr lang="ko-KR" altLang="en-US" sz="1800" b="1" spc="-3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924269" y="1246056"/>
            <a:ext cx="19415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DotMatrix</a:t>
            </a:r>
            <a:endParaRPr lang="en-US" altLang="ko-KR" sz="2000" dirty="0"/>
          </a:p>
          <a:p>
            <a:r>
              <a:rPr lang="ko-KR" altLang="en-US" sz="1600" dirty="0">
                <a:effectLst/>
                <a:latin typeface="Helvetica" pitchFamily="2" charset="0"/>
              </a:rPr>
              <a:t>주사위 숫자를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8 * 8 </a:t>
            </a:r>
            <a:r>
              <a:rPr lang="ko-KR" altLang="en-US" sz="1600" dirty="0">
                <a:effectLst/>
                <a:latin typeface="Helvetica" pitchFamily="2" charset="0"/>
              </a:rPr>
              <a:t>매트릭스를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이용해 문자로 표현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88950" y="1246056"/>
            <a:ext cx="19415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TACT SWITCH</a:t>
            </a:r>
          </a:p>
          <a:p>
            <a:r>
              <a:rPr lang="ko-KR" altLang="en-US" sz="1600" dirty="0">
                <a:latin typeface="Helvetica" pitchFamily="2" charset="0"/>
              </a:rPr>
              <a:t>요트 게임</a:t>
            </a:r>
            <a:r>
              <a:rPr lang="ko-KR" altLang="en-US" sz="1600" dirty="0">
                <a:effectLst/>
                <a:latin typeface="Helvetica" pitchFamily="2" charset="0"/>
              </a:rPr>
              <a:t> 플레이</a:t>
            </a:r>
            <a:r>
              <a:rPr lang="en-US" altLang="ko-KR" sz="1600" dirty="0">
                <a:effectLst/>
                <a:latin typeface="Helvetica" pitchFamily="2" charset="0"/>
              </a:rPr>
              <a:t>,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기타 조작을 위해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1068950" y="5335845"/>
            <a:ext cx="15872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LED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2</a:t>
            </a:r>
            <a:r>
              <a:rPr lang="ko-KR" altLang="en-US" sz="1600" dirty="0">
                <a:effectLst/>
                <a:latin typeface="Helvetica" pitchFamily="2" charset="0"/>
              </a:rPr>
              <a:t>진수를 활용해</a:t>
            </a:r>
          </a:p>
          <a:p>
            <a:r>
              <a:rPr lang="ko-KR" altLang="en-US" sz="1600" dirty="0">
                <a:latin typeface="Helvetica" pitchFamily="2" charset="0"/>
              </a:rPr>
              <a:t>점수</a:t>
            </a:r>
            <a:r>
              <a:rPr lang="ko-KR" altLang="en-US" sz="1600" dirty="0">
                <a:effectLst/>
                <a:latin typeface="Helvetica" pitchFamily="2" charset="0"/>
              </a:rPr>
              <a:t> 확인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1 - led on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0 - led 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4936772" y="3547235"/>
            <a:ext cx="231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</a:rPr>
              <a:t>Yacht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Dic</a:t>
            </a:r>
            <a:r>
              <a:rPr lang="en-US" altLang="ko-KR" sz="4000" dirty="0">
                <a:solidFill>
                  <a:schemeClr val="bg1"/>
                </a:solidFill>
              </a:rPr>
              <a:t>e</a:t>
            </a:r>
            <a:endParaRPr lang="ko-KR" altLang="en-US" sz="40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A8C35-FB6D-EC74-D98C-6C3A0DF27B42}"/>
              </a:ext>
            </a:extLst>
          </p:cNvPr>
          <p:cNvSpPr txBox="1"/>
          <p:nvPr/>
        </p:nvSpPr>
        <p:spPr>
          <a:xfrm>
            <a:off x="9188950" y="5380672"/>
            <a:ext cx="2664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기타</a:t>
            </a:r>
            <a:endParaRPr kumimoji="1" lang="en-US" altLang="ko-KR" dirty="0"/>
          </a:p>
          <a:p>
            <a:r>
              <a:rPr kumimoji="1" lang="en-US" altLang="ko-KR" dirty="0"/>
              <a:t>Character LCD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게임 진행 상황</a:t>
            </a:r>
            <a:endParaRPr kumimoji="1" lang="en-US" altLang="ko-KR" dirty="0"/>
          </a:p>
          <a:p>
            <a:r>
              <a:rPr kumimoji="1" lang="en-US" altLang="ko-KR" dirty="0"/>
              <a:t>7-SegmentLED : </a:t>
            </a:r>
            <a:r>
              <a:rPr kumimoji="1" lang="ko-KR" altLang="en-US" dirty="0"/>
              <a:t>제한 시간</a:t>
            </a:r>
          </a:p>
        </p:txBody>
      </p:sp>
    </p:spTree>
    <p:extLst>
      <p:ext uri="{BB962C8B-B14F-4D97-AF65-F5344CB8AC3E}">
        <p14:creationId xmlns:p14="http://schemas.microsoft.com/office/powerpoint/2010/main" val="36442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6061" y="748595"/>
            <a:ext cx="6096000" cy="609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기존 프로젝트</a:t>
            </a:r>
            <a:r>
              <a:rPr lang="en-US" altLang="ko-KR" spc="600" dirty="0">
                <a:solidFill>
                  <a:schemeClr val="bg1"/>
                </a:solidFill>
              </a:rPr>
              <a:t>1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기존 프로젝트</a:t>
            </a:r>
            <a:r>
              <a:rPr lang="en-US" altLang="ko-KR" spc="600" dirty="0">
                <a:solidFill>
                  <a:schemeClr val="bg1"/>
                </a:solidFill>
              </a:rPr>
              <a:t>2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 dirty="0" err="1"/>
              <a:t>가위바위보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베팅</a:t>
            </a:r>
            <a:endParaRPr lang="en-US" altLang="ko-KR" sz="1800" dirty="0"/>
          </a:p>
        </p:txBody>
      </p:sp>
      <p:pic>
        <p:nvPicPr>
          <p:cNvPr id="8" name="그림 7" descr="스크린샷, 도표, 텍스트, 디자인이(가) 표시된 사진&#10;&#10;자동 생성된 설명">
            <a:extLst>
              <a:ext uri="{FF2B5EF4-FFF2-40B4-BE49-F238E27FC236}">
                <a16:creationId xmlns:a16="http://schemas.microsoft.com/office/drawing/2014/main" id="{6919842C-D062-FF6D-4354-362F95D1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86" y="1114547"/>
            <a:ext cx="7772400" cy="5191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6115F4-79F2-19A2-5626-A3A76A4D47C3}"/>
              </a:ext>
            </a:extLst>
          </p:cNvPr>
          <p:cNvSpPr txBox="1"/>
          <p:nvPr/>
        </p:nvSpPr>
        <p:spPr>
          <a:xfrm>
            <a:off x="272715" y="1114547"/>
            <a:ext cx="35740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타겟시스템을</a:t>
            </a:r>
            <a:r>
              <a:rPr lang="ko-KR" altLang="en-US" dirty="0"/>
              <a:t> 이용하여 </a:t>
            </a:r>
            <a:endParaRPr lang="en-US" altLang="ko-KR" dirty="0"/>
          </a:p>
          <a:p>
            <a:r>
              <a:rPr lang="ko-KR" altLang="en-US" dirty="0"/>
              <a:t>가위바위보와 베팅을 </a:t>
            </a:r>
            <a:endParaRPr lang="en-US" altLang="ko-KR" dirty="0"/>
          </a:p>
          <a:p>
            <a:r>
              <a:rPr lang="ko-KR" altLang="en-US" dirty="0"/>
              <a:t>할 수 있는 게임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﻿﻿게임 시작 후 초기 금액 </a:t>
            </a:r>
            <a:r>
              <a:rPr lang="en-US" altLang="ko-KR" dirty="0">
                <a:effectLst/>
                <a:latin typeface="Helvetica" pitchFamily="2" charset="0"/>
              </a:rPr>
              <a:t>3000</a:t>
            </a:r>
            <a:r>
              <a:rPr lang="ko-KR" altLang="en-US" dirty="0">
                <a:effectLst/>
                <a:latin typeface="Helvetica" pitchFamily="2" charset="0"/>
              </a:rPr>
              <a:t>원 제공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﻿게임 베팅 금액 설정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﻿﻿승리 시 금액 획득 및 중단 선택 가능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﻿﻿패배 </a:t>
            </a:r>
            <a:r>
              <a:rPr lang="ko-KR" altLang="en-US" dirty="0" err="1">
                <a:effectLst/>
                <a:latin typeface="Helvetica" pitchFamily="2" charset="0"/>
              </a:rPr>
              <a:t>시베팅한</a:t>
            </a:r>
            <a:r>
              <a:rPr lang="ko-KR" altLang="en-US" dirty="0">
                <a:effectLst/>
                <a:latin typeface="Helvetica" pitchFamily="2" charset="0"/>
              </a:rPr>
              <a:t> 금액회수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파산할 경우 게임 종료</a:t>
            </a:r>
          </a:p>
          <a:p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7A8B8-F830-9D3B-0B31-91A9A7FDB229}"/>
              </a:ext>
            </a:extLst>
          </p:cNvPr>
          <p:cNvSpPr txBox="1"/>
          <p:nvPr/>
        </p:nvSpPr>
        <p:spPr>
          <a:xfrm>
            <a:off x="3727939" y="6280952"/>
            <a:ext cx="749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출처</a:t>
            </a:r>
            <a:r>
              <a:rPr lang="en-US" altLang="ko-KR" sz="1800" dirty="0"/>
              <a:t> : https://syki66.github.io/blog/2020/06/15/H-smart4412TKU.html</a:t>
            </a:r>
            <a:endParaRPr lang="ko-KR" altLang="en-US" sz="18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1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 dirty="0" err="1"/>
              <a:t>가위바위보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베팅</a:t>
            </a:r>
            <a:endParaRPr lang="en-US" altLang="ko-KR" sz="1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1233521" y="1223034"/>
            <a:ext cx="17434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DOT MATRIX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묵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찌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빠를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8 * 8 </a:t>
            </a:r>
            <a:r>
              <a:rPr lang="ko-KR" altLang="en-US" sz="1600" dirty="0">
                <a:effectLst/>
                <a:latin typeface="Helvetica" pitchFamily="2" charset="0"/>
              </a:rPr>
              <a:t>매트릭스를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이용해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문자로 표현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37124" y="1223034"/>
            <a:ext cx="19415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TACT SWITCH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베팅 금액 조절 및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가위바위보 플레이</a:t>
            </a:r>
            <a:r>
              <a:rPr lang="en-US" altLang="ko-KR" sz="1600" dirty="0">
                <a:effectLst/>
                <a:latin typeface="Helvetica" pitchFamily="2" charset="0"/>
              </a:rPr>
              <a:t>,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기타 조작을 위해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1401701" y="5505957"/>
            <a:ext cx="15872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LED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2</a:t>
            </a:r>
            <a:r>
              <a:rPr lang="ko-KR" altLang="en-US" sz="1600" dirty="0">
                <a:effectLst/>
                <a:latin typeface="Helvetica" pitchFamily="2" charset="0"/>
              </a:rPr>
              <a:t>진수를 활용해</a:t>
            </a:r>
          </a:p>
          <a:p>
            <a:r>
              <a:rPr lang="ko-KR" altLang="en-US" sz="1600" dirty="0" err="1">
                <a:effectLst/>
                <a:latin typeface="Helvetica" pitchFamily="2" charset="0"/>
              </a:rPr>
              <a:t>배팅액</a:t>
            </a:r>
            <a:r>
              <a:rPr lang="ko-KR" altLang="en-US" sz="1600" dirty="0">
                <a:effectLst/>
                <a:latin typeface="Helvetica" pitchFamily="2" charset="0"/>
              </a:rPr>
              <a:t> 확인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1 - led on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0 - led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189222" y="58190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latin typeface="Helvetica" pitchFamily="2" charset="0"/>
              </a:rPr>
              <a:t>FND</a:t>
            </a:r>
          </a:p>
          <a:p>
            <a:r>
              <a:rPr lang="ko-KR" altLang="en-US" sz="1600" dirty="0">
                <a:effectLst/>
                <a:latin typeface="Helvetica" pitchFamily="2" charset="0"/>
              </a:rPr>
              <a:t>현재 잔액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4207134" y="3536725"/>
            <a:ext cx="3890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000" dirty="0" err="1">
                <a:solidFill>
                  <a:schemeClr val="bg1"/>
                </a:solidFill>
              </a:rPr>
              <a:t>가위바위보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</a:rPr>
              <a:t>베팅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 dirty="0" err="1"/>
              <a:t>폭탄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해체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게임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4F803-61E2-45D8-97AB-29055FA4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612227"/>
            <a:ext cx="7895925" cy="56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953C1-A327-81B5-E162-1521C15B2F6A}"/>
              </a:ext>
            </a:extLst>
          </p:cNvPr>
          <p:cNvSpPr txBox="1"/>
          <p:nvPr/>
        </p:nvSpPr>
        <p:spPr>
          <a:xfrm>
            <a:off x="272715" y="1012874"/>
            <a:ext cx="4003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게임 매뉴얼과 미니 게임을 통해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폭탄을 해체 하는 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3</a:t>
            </a:r>
            <a:r>
              <a:rPr lang="ko-KR" altLang="en-US" dirty="0"/>
              <a:t>개의 미니 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첫 번째 게임 </a:t>
            </a:r>
            <a:r>
              <a:rPr lang="en-US" altLang="ko-KR" dirty="0"/>
              <a:t>: </a:t>
            </a:r>
            <a:r>
              <a:rPr lang="ko-KR" altLang="en-US" dirty="0"/>
              <a:t>문양 해석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두 번째 게임 </a:t>
            </a:r>
            <a:r>
              <a:rPr lang="en-US" altLang="ko-KR" dirty="0"/>
              <a:t>: </a:t>
            </a:r>
            <a:r>
              <a:rPr lang="ko-KR" altLang="en-US" dirty="0"/>
              <a:t>미로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세 번째 게임 </a:t>
            </a:r>
            <a:r>
              <a:rPr lang="en-US" altLang="ko-KR" dirty="0"/>
              <a:t>: </a:t>
            </a:r>
            <a:r>
              <a:rPr lang="ko-KR" altLang="en-US" dirty="0"/>
              <a:t>선 긋기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D2CB0-C66D-CAD4-3B8C-3EE882D00164}"/>
              </a:ext>
            </a:extLst>
          </p:cNvPr>
          <p:cNvSpPr txBox="1"/>
          <p:nvPr/>
        </p:nvSpPr>
        <p:spPr>
          <a:xfrm>
            <a:off x="4797082" y="6245772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takethat.tistory.com</a:t>
            </a:r>
            <a:r>
              <a:rPr kumimoji="1" lang="en-US" altLang="ko-KR" dirty="0"/>
              <a:t>/30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3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폭탄 해체 게임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924269" y="1246056"/>
            <a:ext cx="21466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문양해석게임 </a:t>
            </a:r>
            <a:endParaRPr lang="en-US" altLang="ko-KR" sz="2000" dirty="0"/>
          </a:p>
          <a:p>
            <a:r>
              <a:rPr lang="en-US" altLang="ko-KR" sz="1600" dirty="0" err="1"/>
              <a:t>DotMatrix</a:t>
            </a:r>
            <a:r>
              <a:rPr lang="en-US" altLang="ko-KR" sz="1600" dirty="0"/>
              <a:t> : </a:t>
            </a:r>
            <a:r>
              <a:rPr lang="ko-KR" altLang="en-US" sz="1600" dirty="0"/>
              <a:t>문양표현</a:t>
            </a:r>
            <a:endParaRPr lang="en-US" altLang="ko-KR" sz="1600" dirty="0"/>
          </a:p>
          <a:p>
            <a:r>
              <a:rPr lang="en-US" altLang="ko-KR" sz="1600" dirty="0" err="1"/>
              <a:t>TactSwithch</a:t>
            </a:r>
            <a:r>
              <a:rPr lang="en-US" altLang="ko-KR" sz="1600" dirty="0"/>
              <a:t> : </a:t>
            </a:r>
            <a:r>
              <a:rPr lang="ko-KR" altLang="en-US" sz="1600" dirty="0"/>
              <a:t>문양선택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88950" y="1246056"/>
            <a:ext cx="21466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미로 찾기 게임</a:t>
            </a:r>
            <a:endParaRPr lang="en-US" altLang="ko-KR" sz="2000" dirty="0"/>
          </a:p>
          <a:p>
            <a:r>
              <a:rPr lang="en-US" altLang="ko-KR" sz="1600" dirty="0" err="1"/>
              <a:t>DotMatrix</a:t>
            </a:r>
            <a:r>
              <a:rPr lang="en-US" altLang="ko-KR" sz="1600" dirty="0"/>
              <a:t> :</a:t>
            </a:r>
            <a:r>
              <a:rPr lang="ko-KR" altLang="en-US" sz="1600" dirty="0"/>
              <a:t> 미로표현</a:t>
            </a:r>
            <a:endParaRPr lang="en-US" altLang="ko-KR" sz="1600" dirty="0"/>
          </a:p>
          <a:p>
            <a:r>
              <a:rPr lang="en-US" altLang="ko-KR" sz="1600" dirty="0" err="1"/>
              <a:t>TactSwithch</a:t>
            </a:r>
            <a:r>
              <a:rPr lang="en-US" altLang="ko-KR" sz="1600" dirty="0"/>
              <a:t> : </a:t>
            </a:r>
            <a:r>
              <a:rPr lang="ko-KR" altLang="en-US" sz="1600" dirty="0"/>
              <a:t>경로선택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924269" y="5799984"/>
            <a:ext cx="19704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 끊기 게임</a:t>
            </a:r>
            <a:endParaRPr lang="en-US" altLang="ko-KR" sz="2000" dirty="0"/>
          </a:p>
          <a:p>
            <a:r>
              <a:rPr lang="en-US" altLang="ko-KR" sz="1600" dirty="0"/>
              <a:t>LED : </a:t>
            </a:r>
            <a:r>
              <a:rPr lang="ko-KR" altLang="en-US" sz="1600" dirty="0"/>
              <a:t>선과 색상 표현</a:t>
            </a:r>
            <a:endParaRPr lang="en-US" altLang="ko-KR" sz="1600" dirty="0"/>
          </a:p>
          <a:p>
            <a:r>
              <a:rPr lang="en-US" altLang="ko-KR" sz="1600" dirty="0"/>
              <a:t>Dip</a:t>
            </a:r>
            <a:r>
              <a:rPr lang="ko-KR" altLang="en-US" sz="1600" dirty="0"/>
              <a:t> </a:t>
            </a:r>
            <a:r>
              <a:rPr lang="en-US" altLang="ko-KR" sz="1600" dirty="0"/>
              <a:t>Switch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선 끊기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4349368" y="3547235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000" dirty="0" err="1">
                <a:solidFill>
                  <a:schemeClr val="bg1"/>
                </a:solidFill>
              </a:rPr>
              <a:t>폭탄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</a:rPr>
              <a:t>해체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</a:rPr>
              <a:t>게임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A8C35-FB6D-EC74-D98C-6C3A0DF27B42}"/>
              </a:ext>
            </a:extLst>
          </p:cNvPr>
          <p:cNvSpPr txBox="1"/>
          <p:nvPr/>
        </p:nvSpPr>
        <p:spPr>
          <a:xfrm>
            <a:off x="9024273" y="5653150"/>
            <a:ext cx="28306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기타</a:t>
            </a:r>
            <a:endParaRPr kumimoji="1" lang="en-US" altLang="ko-KR" sz="2000" dirty="0"/>
          </a:p>
          <a:p>
            <a:r>
              <a:rPr kumimoji="1" lang="en-US" altLang="ko-KR" sz="1600" dirty="0"/>
              <a:t>Character LCD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게임 진행 상황</a:t>
            </a:r>
            <a:endParaRPr kumimoji="1" lang="en-US" altLang="ko-KR" sz="1600" dirty="0"/>
          </a:p>
          <a:p>
            <a:r>
              <a:rPr kumimoji="1" lang="en-US" altLang="ko-KR" sz="1600" dirty="0"/>
              <a:t>7-SegmentLED : </a:t>
            </a:r>
            <a:r>
              <a:rPr kumimoji="1" lang="ko-KR" altLang="en-US" sz="1600" dirty="0"/>
              <a:t>제한 시간</a:t>
            </a:r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230581F-3CDD-6E21-9F5D-B1DA168E7A8F}"/>
              </a:ext>
            </a:extLst>
          </p:cNvPr>
          <p:cNvSpPr/>
          <p:nvPr/>
        </p:nvSpPr>
        <p:spPr>
          <a:xfrm>
            <a:off x="1045410" y="1329072"/>
            <a:ext cx="4126831" cy="4126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15D6B55-8ED9-099D-24FC-B0D7DD4CB292}"/>
              </a:ext>
            </a:extLst>
          </p:cNvPr>
          <p:cNvSpPr/>
          <p:nvPr/>
        </p:nvSpPr>
        <p:spPr>
          <a:xfrm>
            <a:off x="7045161" y="1329071"/>
            <a:ext cx="4126831" cy="4126831"/>
          </a:xfrm>
          <a:prstGeom prst="ellipse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EBD930-01AE-D34D-DBE5-B8F915EE3129}"/>
              </a:ext>
            </a:extLst>
          </p:cNvPr>
          <p:cNvSpPr/>
          <p:nvPr/>
        </p:nvSpPr>
        <p:spPr>
          <a:xfrm>
            <a:off x="4045284" y="1329073"/>
            <a:ext cx="4126831" cy="41268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F31A-4580-7A3F-68B9-8EAD130E7818}"/>
              </a:ext>
            </a:extLst>
          </p:cNvPr>
          <p:cNvSpPr txBox="1"/>
          <p:nvPr/>
        </p:nvSpPr>
        <p:spPr>
          <a:xfrm>
            <a:off x="5184526" y="3166912"/>
            <a:ext cx="189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</a:rPr>
              <a:t>Yacht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Dic</a:t>
            </a:r>
            <a:r>
              <a:rPr lang="en-US" altLang="ko-KR" sz="3200" dirty="0">
                <a:solidFill>
                  <a:schemeClr val="bg1"/>
                </a:solidFill>
              </a:rPr>
              <a:t>e</a:t>
            </a:r>
            <a:endParaRPr lang="ko-KR" altLang="en-US" sz="3200" b="1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C90C2-6811-9B3C-230F-C9A3E5AEC812}"/>
              </a:ext>
            </a:extLst>
          </p:cNvPr>
          <p:cNvSpPr txBox="1"/>
          <p:nvPr/>
        </p:nvSpPr>
        <p:spPr>
          <a:xfrm>
            <a:off x="1369847" y="322846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400" dirty="0" err="1"/>
              <a:t>가위바위보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베팅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448C5-AD5E-AF7C-293C-6754F8017E63}"/>
              </a:ext>
            </a:extLst>
          </p:cNvPr>
          <p:cNvSpPr txBox="1"/>
          <p:nvPr/>
        </p:nvSpPr>
        <p:spPr>
          <a:xfrm>
            <a:off x="8838668" y="319195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400" dirty="0" err="1"/>
              <a:t>폭탄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해체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게임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D0CAB-BA51-8681-DD69-1E497C4CD916}"/>
              </a:ext>
            </a:extLst>
          </p:cNvPr>
          <p:cNvSpPr txBox="1"/>
          <p:nvPr/>
        </p:nvSpPr>
        <p:spPr>
          <a:xfrm>
            <a:off x="1176688" y="144855"/>
            <a:ext cx="15216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err="1"/>
              <a:t>Yacht</a:t>
            </a:r>
            <a:r>
              <a:rPr lang="ko-KR" altLang="en-US" sz="2500" dirty="0"/>
              <a:t> </a:t>
            </a:r>
            <a:r>
              <a:rPr lang="ko-KR" altLang="en-US" sz="2500" dirty="0" err="1"/>
              <a:t>Dic</a:t>
            </a:r>
            <a:r>
              <a:rPr lang="en-US" altLang="ko-KR" sz="2500" dirty="0"/>
              <a:t>e</a:t>
            </a:r>
            <a:endParaRPr lang="ko-KR" altLang="en-US" sz="2500" b="1" spc="-3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F2BE-01DB-F0EB-D043-05F33023CBD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02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76356"/>
            <a:ext cx="11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/>
              <a:t>Yacht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Dic</a:t>
            </a:r>
            <a:r>
              <a:rPr lang="en-US" altLang="ko-KR" sz="1800" dirty="0"/>
              <a:t>e</a:t>
            </a:r>
            <a:endParaRPr lang="ko-KR" altLang="en-US" sz="1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DC0F-9C66-85D0-CD10-1BB91D5F8F10}"/>
              </a:ext>
            </a:extLst>
          </p:cNvPr>
          <p:cNvSpPr txBox="1"/>
          <p:nvPr/>
        </p:nvSpPr>
        <p:spPr>
          <a:xfrm>
            <a:off x="1261241" y="2669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7915A-2E95-5E2B-A92F-D77BCF3B8ACC}"/>
              </a:ext>
            </a:extLst>
          </p:cNvPr>
          <p:cNvSpPr txBox="1"/>
          <p:nvPr/>
        </p:nvSpPr>
        <p:spPr>
          <a:xfrm>
            <a:off x="480824" y="984884"/>
            <a:ext cx="406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점수 계산법 </a:t>
            </a:r>
            <a:r>
              <a:rPr lang="en-US" altLang="ko-KR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&amp;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 규칙</a:t>
            </a:r>
          </a:p>
          <a:p>
            <a:endParaRPr kumimoji="1" lang="ko-KR" altLang="en-US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0478A0-F449-4EC6-F084-52DCAE00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4" y="1354554"/>
            <a:ext cx="5132185" cy="250880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C215066-A3C6-4C82-63B2-35A05AD22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74" y="1354554"/>
            <a:ext cx="5132185" cy="2315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88E7D-787E-3DB1-F435-5A6577592338}"/>
              </a:ext>
            </a:extLst>
          </p:cNvPr>
          <p:cNvSpPr txBox="1"/>
          <p:nvPr/>
        </p:nvSpPr>
        <p:spPr>
          <a:xfrm>
            <a:off x="272715" y="3896321"/>
            <a:ext cx="119394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주사위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5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개를 던진다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이 중 원하는 주사위들은 남겨두고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나머지 주사위들을 다시 던진다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다시 던지기는 한 라운드에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2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번까지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즉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한 라운드에 최대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3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번까지 던질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.)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가능하며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앞에서 던지지 않았던 주사위도 원한다면 다시 던질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3.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주사위 던지기가 끝난 후 나온 최종 조합으로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아래 제시된 족보 중 아직까지 기록되지 않은 하나를 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반드시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 선택하여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점수판에 해당 족보의 점수를 규칙에 맞게 기록해야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4.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기록되지 않은 족보 중에서 만족하는 족보가 없거나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있더라도 점수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기대값이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 마음에 들지 않는 등의 사유로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만족하지 않는 족보를 선택하는 경우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선택한 족보의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점수칸에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점으로 기록해야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5.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모든 플레이어가 점수판을 모두 채우면 게임이 끝난다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점수판에 기록한 점수 총합이 높은 사람이 승리한다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retendard JP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B13DF-58CF-722D-31A9-A9AAC60F88B8}"/>
              </a:ext>
            </a:extLst>
          </p:cNvPr>
          <p:cNvSpPr txBox="1"/>
          <p:nvPr/>
        </p:nvSpPr>
        <p:spPr>
          <a:xfrm>
            <a:off x="1176688" y="6456970"/>
            <a:ext cx="86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namu.wiki</a:t>
            </a:r>
            <a:r>
              <a:rPr kumimoji="1" lang="en-US" altLang="ko-KR" dirty="0"/>
              <a:t>/w/%EC%9A%94%ED%8A%B8(%EA%B2%8C%EC%9E%84)?rev=180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76356"/>
            <a:ext cx="11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err="1"/>
              <a:t>Yacht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Dic</a:t>
            </a:r>
            <a:r>
              <a:rPr lang="en-US" altLang="ko-KR" sz="1800" dirty="0"/>
              <a:t>e</a:t>
            </a:r>
            <a:endParaRPr lang="ko-KR" altLang="en-US" sz="1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DC0F-9C66-85D0-CD10-1BB91D5F8F10}"/>
              </a:ext>
            </a:extLst>
          </p:cNvPr>
          <p:cNvSpPr txBox="1"/>
          <p:nvPr/>
        </p:nvSpPr>
        <p:spPr>
          <a:xfrm>
            <a:off x="1261241" y="2669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1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493</Words>
  <Application>Microsoft Macintosh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</vt:lpstr>
      <vt:lpstr>Pretendard Black</vt:lpstr>
      <vt:lpstr>Pretendard JP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이주훈</cp:lastModifiedBy>
  <cp:revision>15</cp:revision>
  <dcterms:created xsi:type="dcterms:W3CDTF">2022-12-21T02:15:26Z</dcterms:created>
  <dcterms:modified xsi:type="dcterms:W3CDTF">2024-05-07T05:26:16Z</dcterms:modified>
</cp:coreProperties>
</file>