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81" r:id="rId3"/>
    <p:sldId id="285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 autoAdjust="0"/>
    <p:restoredTop sz="96296"/>
  </p:normalViewPr>
  <p:slideViewPr>
    <p:cSldViewPr snapToGrid="0">
      <p:cViewPr varScale="1">
        <p:scale>
          <a:sx n="87" d="100"/>
          <a:sy n="87" d="100"/>
        </p:scale>
        <p:origin x="200" y="984"/>
      </p:cViewPr>
      <p:guideLst>
        <p:guide orient="horz" pos="213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59BB45D-E811-2747-9263-6CE43025D3A7}" type="datetime1">
              <a:rPr kumimoji="1" lang="ko-KR" altLang="en-US"/>
              <a:pPr lvl="0">
                <a:defRPr/>
              </a:pPr>
              <a:t>2024. 5. 9.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21480FD-C44E-AD4C-BDEF-BBE7AB1040B2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21480FD-C44E-AD4C-BDEF-BBE7AB1040B2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22HKNUiotprogrammingTeam1" TargetMode="External"/><Relationship Id="rId2" Type="http://schemas.openxmlformats.org/officeDocument/2006/relationships/hyperlink" Target="https://github.com/2MinJoo/Embedded_rhythm_gam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enyMin/MDS_MiniProject" TargetMode="External"/><Relationship Id="rId4" Type="http://schemas.openxmlformats.org/officeDocument/2006/relationships/hyperlink" Target="https://github.com/jinwoo1225/SnakeGameWithSmart441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43093" y="705054"/>
            <a:ext cx="5315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>
                <a:solidFill>
                  <a:schemeClr val="bg1"/>
                </a:solidFill>
              </a:rPr>
              <a:t>Yacht</a:t>
            </a:r>
            <a:r>
              <a:rPr lang="ko-KR" altLang="en-US" sz="9600" dirty="0">
                <a:solidFill>
                  <a:schemeClr val="bg1"/>
                </a:solidFill>
              </a:rPr>
              <a:t> </a:t>
            </a:r>
            <a:r>
              <a:rPr lang="ko-KR" altLang="en-US" sz="9600" dirty="0" err="1">
                <a:solidFill>
                  <a:schemeClr val="bg1"/>
                </a:solidFill>
              </a:rPr>
              <a:t>Dic</a:t>
            </a:r>
            <a:r>
              <a:rPr lang="en-US" altLang="ko-KR" sz="9600" dirty="0">
                <a:solidFill>
                  <a:schemeClr val="bg1"/>
                </a:solidFill>
              </a:rPr>
              <a:t>e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0B8C7-8307-18D9-4552-AB4AA411F53E}"/>
              </a:ext>
            </a:extLst>
          </p:cNvPr>
          <p:cNvSpPr txBox="1"/>
          <p:nvPr/>
        </p:nvSpPr>
        <p:spPr>
          <a:xfrm>
            <a:off x="6989379" y="4524004"/>
            <a:ext cx="4456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</a:rPr>
              <a:t>2019210157</a:t>
            </a:r>
            <a:r>
              <a:rPr kumimoji="1" lang="ko-KR" altLang="en-US" sz="2400" dirty="0">
                <a:solidFill>
                  <a:schemeClr val="bg1"/>
                </a:solidFill>
              </a:rPr>
              <a:t> 이주훈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2019250014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김호탁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2024810106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원대현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2024810109</a:t>
            </a:r>
            <a:r>
              <a:rPr kumimoji="1" lang="ko-KR" altLang="en-US" sz="2400" dirty="0">
                <a:solidFill>
                  <a:schemeClr val="bg1"/>
                </a:solidFill>
              </a:rPr>
              <a:t> 이정인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dirty="0"/>
              <a:t>기존 프로젝트</a:t>
            </a:r>
            <a:endParaRPr lang="en-US" altLang="ko-KR" sz="1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1472667" y="2106861"/>
            <a:ext cx="2564443" cy="28384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>
            <a:cxnSpLocks/>
          </p:cNvCxnSpPr>
          <p:nvPr/>
        </p:nvCxnSpPr>
        <p:spPr>
          <a:xfrm>
            <a:off x="1272148" y="1883120"/>
            <a:ext cx="513109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3832625" y="1826277"/>
            <a:ext cx="491347" cy="455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1472667" y="4770671"/>
            <a:ext cx="374590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979ED-BC50-78FF-9873-044A3040CE94}"/>
              </a:ext>
            </a:extLst>
          </p:cNvPr>
          <p:cNvCxnSpPr>
            <a:cxnSpLocks/>
          </p:cNvCxnSpPr>
          <p:nvPr/>
        </p:nvCxnSpPr>
        <p:spPr>
          <a:xfrm flipH="1" flipV="1">
            <a:off x="3955482" y="4730964"/>
            <a:ext cx="541069" cy="4948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203107" y="896463"/>
            <a:ext cx="1437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DOT MATRIX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묵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찌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빠를</a:t>
            </a:r>
          </a:p>
          <a:p>
            <a:r>
              <a:rPr lang="en-US" altLang="ko-KR" sz="1400" dirty="0">
                <a:effectLst/>
                <a:latin typeface="Helvetica" pitchFamily="2" charset="0"/>
              </a:rPr>
              <a:t>8 * 8 </a:t>
            </a:r>
            <a:r>
              <a:rPr lang="ko-KR" altLang="en-US" sz="1400" dirty="0">
                <a:effectLst/>
                <a:latin typeface="Helvetica" pitchFamily="2" charset="0"/>
              </a:rPr>
              <a:t>매트릭스를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이용해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문자로 표현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22FF1-C01C-0AFA-CC4A-06C52BB91D16}"/>
              </a:ext>
            </a:extLst>
          </p:cNvPr>
          <p:cNvSpPr txBox="1"/>
          <p:nvPr/>
        </p:nvSpPr>
        <p:spPr>
          <a:xfrm>
            <a:off x="4496551" y="1004184"/>
            <a:ext cx="17203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TACT SWITCH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베팅 금액 조절 및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가위바위보 플레이</a:t>
            </a:r>
            <a:r>
              <a:rPr lang="en-US" altLang="ko-KR" sz="1400" dirty="0">
                <a:effectLst/>
                <a:latin typeface="Helvetica" pitchFamily="2" charset="0"/>
              </a:rPr>
              <a:t>,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기타 조작을 위해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97327-9430-9900-24AB-6661CB4EF986}"/>
              </a:ext>
            </a:extLst>
          </p:cNvPr>
          <p:cNvSpPr txBox="1"/>
          <p:nvPr/>
        </p:nvSpPr>
        <p:spPr>
          <a:xfrm>
            <a:off x="291830" y="517355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Character LCD</a:t>
            </a:r>
          </a:p>
          <a:p>
            <a:r>
              <a:rPr lang="ko-KR" altLang="en-US" sz="1400" dirty="0">
                <a:latin typeface="Helvetica" pitchFamily="2" charset="0"/>
              </a:rPr>
              <a:t>현재 진행 상황</a:t>
            </a:r>
            <a:endParaRPr lang="en-US" altLang="ko-KR" sz="1400" dirty="0">
              <a:effectLst/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AAD8A-52DF-7F4B-15C6-5710CA53FC30}"/>
              </a:ext>
            </a:extLst>
          </p:cNvPr>
          <p:cNvSpPr txBox="1"/>
          <p:nvPr/>
        </p:nvSpPr>
        <p:spPr>
          <a:xfrm>
            <a:off x="4184192" y="5230565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ko-KR" sz="1400" dirty="0"/>
              <a:t>7-SegmentLED(</a:t>
            </a:r>
            <a:r>
              <a:rPr kumimoji="1" lang="ko-KR" altLang="en-US" sz="1400" dirty="0"/>
              <a:t>폭탄해제</a:t>
            </a:r>
            <a:r>
              <a:rPr kumimoji="1" lang="en-US" altLang="ko-KR" sz="1400" dirty="0"/>
              <a:t>)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현재 잔액 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1614071" y="3016379"/>
            <a:ext cx="2329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solidFill>
                  <a:schemeClr val="bg1"/>
                </a:solidFill>
              </a:rPr>
              <a:t>가위바위보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en-US" altLang="ko-KR" sz="3200" dirty="0" err="1">
                <a:solidFill>
                  <a:schemeClr val="bg1"/>
                </a:solidFill>
              </a:rPr>
              <a:t>베팅</a:t>
            </a:r>
            <a:r>
              <a:rPr lang="ko-KR" altLang="en-US" sz="3200" dirty="0">
                <a:solidFill>
                  <a:schemeClr val="bg1"/>
                </a:solidFill>
              </a:rPr>
              <a:t> 게임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5A54CC-9B97-3DF7-22E8-53FD542D21A9}"/>
              </a:ext>
            </a:extLst>
          </p:cNvPr>
          <p:cNvSpPr/>
          <p:nvPr/>
        </p:nvSpPr>
        <p:spPr>
          <a:xfrm>
            <a:off x="7623777" y="2009796"/>
            <a:ext cx="2564443" cy="28384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4FF189-B7D4-0A2F-A224-AD44F966C870}"/>
              </a:ext>
            </a:extLst>
          </p:cNvPr>
          <p:cNvCxnSpPr>
            <a:cxnSpLocks/>
          </p:cNvCxnSpPr>
          <p:nvPr/>
        </p:nvCxnSpPr>
        <p:spPr>
          <a:xfrm>
            <a:off x="7451198" y="1811330"/>
            <a:ext cx="513109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371213-BA94-46F7-6117-7BC3D22362A2}"/>
              </a:ext>
            </a:extLst>
          </p:cNvPr>
          <p:cNvCxnSpPr>
            <a:cxnSpLocks/>
          </p:cNvCxnSpPr>
          <p:nvPr/>
        </p:nvCxnSpPr>
        <p:spPr>
          <a:xfrm flipH="1">
            <a:off x="9796712" y="1718554"/>
            <a:ext cx="491347" cy="455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CD8336-4117-1841-8311-56E4B47AA4B6}"/>
              </a:ext>
            </a:extLst>
          </p:cNvPr>
          <p:cNvCxnSpPr>
            <a:cxnSpLocks/>
          </p:cNvCxnSpPr>
          <p:nvPr/>
        </p:nvCxnSpPr>
        <p:spPr>
          <a:xfrm flipV="1">
            <a:off x="7623777" y="4673606"/>
            <a:ext cx="374590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279298-FF09-8168-F811-3BF6DBCB7AD2}"/>
              </a:ext>
            </a:extLst>
          </p:cNvPr>
          <p:cNvCxnSpPr>
            <a:cxnSpLocks/>
          </p:cNvCxnSpPr>
          <p:nvPr/>
        </p:nvCxnSpPr>
        <p:spPr>
          <a:xfrm flipH="1" flipV="1">
            <a:off x="10042386" y="4487156"/>
            <a:ext cx="541069" cy="4948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3B32ED-9492-B466-544F-9E3D6094398A}"/>
              </a:ext>
            </a:extLst>
          </p:cNvPr>
          <p:cNvSpPr txBox="1"/>
          <p:nvPr/>
        </p:nvSpPr>
        <p:spPr>
          <a:xfrm>
            <a:off x="10719333" y="4812615"/>
            <a:ext cx="13612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기타</a:t>
            </a:r>
            <a:endParaRPr kumimoji="1" lang="en-US" altLang="ko-KR" sz="1400" dirty="0"/>
          </a:p>
          <a:p>
            <a:r>
              <a:rPr kumimoji="1" lang="en-US" altLang="ko-KR" sz="1400" dirty="0"/>
              <a:t>Character LCD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게임 진행 상황</a:t>
            </a:r>
            <a:endParaRPr kumimoji="1" lang="en-US" altLang="ko-KR" sz="1400" dirty="0"/>
          </a:p>
          <a:p>
            <a:r>
              <a:rPr kumimoji="1" lang="en-US" altLang="ko-KR" sz="1400" dirty="0"/>
              <a:t>7-SegmentLED : </a:t>
            </a:r>
            <a:r>
              <a:rPr kumimoji="1" lang="ko-KR" altLang="en-US" sz="1400" dirty="0"/>
              <a:t>제한 시간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DBD388-0518-E299-9D71-0DB355E08A12}"/>
              </a:ext>
            </a:extLst>
          </p:cNvPr>
          <p:cNvSpPr txBox="1"/>
          <p:nvPr/>
        </p:nvSpPr>
        <p:spPr>
          <a:xfrm>
            <a:off x="7971646" y="2870537"/>
            <a:ext cx="20120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폭탄 해제 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게임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30F27-FCD9-24C5-ADE6-FE8D26C8812B}"/>
              </a:ext>
            </a:extLst>
          </p:cNvPr>
          <p:cNvSpPr txBox="1"/>
          <p:nvPr/>
        </p:nvSpPr>
        <p:spPr>
          <a:xfrm>
            <a:off x="10106592" y="972897"/>
            <a:ext cx="19035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미로 찾기 게임</a:t>
            </a:r>
            <a:endParaRPr lang="en-US" altLang="ko-KR" sz="1400" dirty="0"/>
          </a:p>
          <a:p>
            <a:r>
              <a:rPr lang="en-US" altLang="ko-KR" sz="1400" dirty="0" err="1"/>
              <a:t>DotMatrix</a:t>
            </a:r>
            <a:r>
              <a:rPr lang="en-US" altLang="ko-KR" sz="1400" dirty="0"/>
              <a:t> :</a:t>
            </a:r>
            <a:r>
              <a:rPr lang="ko-KR" altLang="en-US" sz="1400" dirty="0"/>
              <a:t> 미로표현</a:t>
            </a:r>
            <a:endParaRPr lang="en-US" altLang="ko-KR" sz="1400" dirty="0"/>
          </a:p>
          <a:p>
            <a:r>
              <a:rPr lang="en-US" altLang="ko-KR" sz="1400" dirty="0" err="1"/>
              <a:t>TactSwithch</a:t>
            </a:r>
            <a:r>
              <a:rPr lang="en-US" altLang="ko-KR" sz="1400" dirty="0"/>
              <a:t> : </a:t>
            </a:r>
            <a:r>
              <a:rPr lang="ko-KR" altLang="en-US" sz="1400" dirty="0"/>
              <a:t>경로선택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DDFD1-D42F-07D3-2020-CFE4C4A82699}"/>
              </a:ext>
            </a:extLst>
          </p:cNvPr>
          <p:cNvSpPr txBox="1"/>
          <p:nvPr/>
        </p:nvSpPr>
        <p:spPr>
          <a:xfrm>
            <a:off x="6232082" y="901004"/>
            <a:ext cx="1437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문양해석게임 </a:t>
            </a:r>
            <a:endParaRPr lang="en-US" altLang="ko-KR" sz="1400" dirty="0"/>
          </a:p>
          <a:p>
            <a:r>
              <a:rPr lang="en-US" altLang="ko-KR" sz="1400" dirty="0" err="1"/>
              <a:t>DotMatrix</a:t>
            </a:r>
            <a:r>
              <a:rPr lang="en-US" altLang="ko-KR" sz="1400" dirty="0"/>
              <a:t> : </a:t>
            </a:r>
            <a:r>
              <a:rPr lang="ko-KR" altLang="en-US" sz="1400" dirty="0"/>
              <a:t>문양표현</a:t>
            </a:r>
            <a:endParaRPr lang="en-US" altLang="ko-KR" sz="1400" dirty="0"/>
          </a:p>
          <a:p>
            <a:r>
              <a:rPr lang="en-US" altLang="ko-KR" sz="1400" dirty="0" err="1"/>
              <a:t>TactSwithch</a:t>
            </a:r>
            <a:r>
              <a:rPr lang="en-US" altLang="ko-KR" sz="1400" dirty="0"/>
              <a:t> : </a:t>
            </a:r>
            <a:r>
              <a:rPr lang="ko-KR" altLang="en-US" sz="1400" dirty="0"/>
              <a:t>문양선택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EB377-437C-4964-2C2A-E52627087233}"/>
              </a:ext>
            </a:extLst>
          </p:cNvPr>
          <p:cNvSpPr txBox="1"/>
          <p:nvPr/>
        </p:nvSpPr>
        <p:spPr>
          <a:xfrm>
            <a:off x="6206846" y="4812616"/>
            <a:ext cx="1437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 끊기 게임</a:t>
            </a:r>
            <a:endParaRPr lang="en-US" altLang="ko-KR" sz="1400" dirty="0"/>
          </a:p>
          <a:p>
            <a:r>
              <a:rPr lang="en-US" altLang="ko-KR" sz="1400" dirty="0"/>
              <a:t>LED : </a:t>
            </a:r>
            <a:r>
              <a:rPr lang="ko-KR" altLang="en-US" sz="1400" dirty="0"/>
              <a:t>선과 색상 표현</a:t>
            </a:r>
            <a:endParaRPr lang="en-US" altLang="ko-KR" sz="1400" dirty="0"/>
          </a:p>
          <a:p>
            <a:r>
              <a:rPr lang="en-US" altLang="ko-KR" sz="1400" dirty="0"/>
              <a:t>Dip</a:t>
            </a:r>
            <a:r>
              <a:rPr lang="ko-KR" altLang="en-US" sz="1400" dirty="0"/>
              <a:t> </a:t>
            </a:r>
            <a:r>
              <a:rPr lang="en-US" altLang="ko-KR" sz="1400" dirty="0"/>
              <a:t>Switch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선 끊기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61A43-F48A-0546-DDB5-784086F7141F}"/>
              </a:ext>
            </a:extLst>
          </p:cNvPr>
          <p:cNvSpPr txBox="1"/>
          <p:nvPr/>
        </p:nvSpPr>
        <p:spPr>
          <a:xfrm>
            <a:off x="381000" y="5982166"/>
            <a:ext cx="536665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출처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https://syki66.github.io/blog/2020/06/15/H-smart4412TKU.html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1D3FE-2663-6424-2ADC-E32A6BDA1973}"/>
              </a:ext>
            </a:extLst>
          </p:cNvPr>
          <p:cNvSpPr txBox="1"/>
          <p:nvPr/>
        </p:nvSpPr>
        <p:spPr>
          <a:xfrm>
            <a:off x="6912429" y="5982166"/>
            <a:ext cx="425631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출처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https://</a:t>
            </a:r>
            <a:r>
              <a:rPr kumimoji="1" lang="en-US" altLang="ko-KR" sz="1200" dirty="0" err="1"/>
              <a:t>takethat.tistory.com</a:t>
            </a:r>
            <a:r>
              <a:rPr kumimoji="1" lang="en-US" altLang="ko-KR" sz="1200" dirty="0"/>
              <a:t>/30</a:t>
            </a:r>
            <a:endParaRPr kumimoji="1"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2FDF7-B45D-6960-4F76-57D5E067A4EB}"/>
              </a:ext>
            </a:extLst>
          </p:cNvPr>
          <p:cNvSpPr txBox="1"/>
          <p:nvPr/>
        </p:nvSpPr>
        <p:spPr>
          <a:xfrm>
            <a:off x="673767" y="6317655"/>
            <a:ext cx="96919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hlinkClick r:id="rId2"/>
              </a:rPr>
              <a:t>리듬게임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>
                <a:hlinkClick r:id="rId3"/>
              </a:rPr>
              <a:t>두더지 게임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4"/>
              </a:rPr>
              <a:t>snake</a:t>
            </a:r>
            <a:r>
              <a:rPr kumimoji="1" lang="ko-KR" altLang="en-US" dirty="0">
                <a:hlinkClick r:id="rId4"/>
              </a:rPr>
              <a:t> 게임</a:t>
            </a:r>
            <a:r>
              <a:rPr kumimoji="1" lang="en-US" altLang="ko-KR" dirty="0"/>
              <a:t>,</a:t>
            </a:r>
            <a:r>
              <a:rPr kumimoji="1" lang="ko-KR" altLang="en-US" dirty="0"/>
              <a:t>  </a:t>
            </a:r>
            <a:r>
              <a:rPr kumimoji="1" lang="ko-KR" altLang="en-US" dirty="0">
                <a:hlinkClick r:id="rId5"/>
              </a:rPr>
              <a:t>종합게임</a:t>
            </a:r>
            <a:r>
              <a:rPr kumimoji="1" lang="ko-KR" altLang="en-US" dirty="0"/>
              <a:t> 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!!</a:t>
            </a:r>
            <a:r>
              <a:rPr kumimoji="1" lang="ko-KR" altLang="en-US" dirty="0"/>
              <a:t>하이퍼링크 </a:t>
            </a:r>
            <a:r>
              <a:rPr kumimoji="1" lang="ko-KR" altLang="en-US" dirty="0" err="1"/>
              <a:t>클릭시</a:t>
            </a:r>
            <a:r>
              <a:rPr kumimoji="1" lang="ko-KR" altLang="en-US" dirty="0"/>
              <a:t> 연결됩니다</a:t>
            </a:r>
            <a:r>
              <a:rPr kumimoji="1" lang="en-US" altLang="ko-KR" dirty="0"/>
              <a:t>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4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dirty="0"/>
              <a:t>프로젝트 소개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BAA98-6020-5196-0487-4CD675226CBC}"/>
              </a:ext>
            </a:extLst>
          </p:cNvPr>
          <p:cNvSpPr txBox="1"/>
          <p:nvPr/>
        </p:nvSpPr>
        <p:spPr>
          <a:xfrm>
            <a:off x="393516" y="1161166"/>
            <a:ext cx="1158485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500" dirty="0"/>
              <a:t>요트 다이스가  차별성</a:t>
            </a:r>
            <a:r>
              <a:rPr lang="en-US" altLang="ko-KR" sz="2500" dirty="0"/>
              <a:t>, </a:t>
            </a:r>
            <a:r>
              <a:rPr lang="ko-KR" altLang="en-US" sz="2500" dirty="0"/>
              <a:t>창의성을 가지는 이유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  <a:endParaRPr lang="en-US" altLang="ko-KR" sz="2500" dirty="0"/>
          </a:p>
          <a:p>
            <a:pPr marL="742950" lvl="1" indent="-285750">
              <a:buFontTx/>
              <a:buChar char="-"/>
            </a:pPr>
            <a:r>
              <a:rPr lang="en-US" altLang="ko-KR" sz="2500" dirty="0"/>
              <a:t>2</a:t>
            </a:r>
            <a:r>
              <a:rPr lang="ko-KR" altLang="en-US" sz="2500" dirty="0"/>
              <a:t>인용 게임</a:t>
            </a:r>
            <a:endParaRPr lang="en-US" altLang="ko-KR" sz="2500" dirty="0"/>
          </a:p>
          <a:p>
            <a:pPr marL="742950" lvl="1" indent="-285750">
              <a:buFontTx/>
              <a:buChar char="-"/>
            </a:pPr>
            <a:r>
              <a:rPr lang="ko-KR" altLang="en-US" sz="2500" dirty="0"/>
              <a:t>인터페이스 복합성</a:t>
            </a:r>
            <a:endParaRPr lang="en-US" altLang="ko-KR" sz="2500" dirty="0"/>
          </a:p>
          <a:p>
            <a:pPr marL="742950" lvl="1" indent="-285750">
              <a:buFontTx/>
              <a:buChar char="-"/>
            </a:pPr>
            <a:r>
              <a:rPr lang="en-US" altLang="ko-KR" sz="2500" dirty="0"/>
              <a:t>Tact</a:t>
            </a:r>
            <a:r>
              <a:rPr lang="ko-KR" altLang="en-US" sz="2500" dirty="0"/>
              <a:t> 스위치를 </a:t>
            </a:r>
            <a:r>
              <a:rPr lang="en-US" altLang="ko-KR" sz="2500" dirty="0"/>
              <a:t>2</a:t>
            </a:r>
            <a:r>
              <a:rPr lang="ko-KR" altLang="en-US" sz="2500" dirty="0"/>
              <a:t>회 연속 같은 스위치를 눌렀을 경우 이벤트의 차별화</a:t>
            </a:r>
            <a:endParaRPr lang="en-US" altLang="ko-KR" sz="2500" dirty="0"/>
          </a:p>
          <a:p>
            <a:pPr marL="742950" lvl="1" indent="-285750">
              <a:buFontTx/>
              <a:buChar char="-"/>
            </a:pPr>
            <a:r>
              <a:rPr lang="en-US" altLang="ko-KR" sz="2500" dirty="0"/>
              <a:t>Tact </a:t>
            </a:r>
            <a:r>
              <a:rPr lang="ko-KR" altLang="en-US" sz="2500" dirty="0"/>
              <a:t>스위치와 </a:t>
            </a:r>
            <a:r>
              <a:rPr lang="en-US" altLang="ko-KR" sz="2500" dirty="0"/>
              <a:t>Dip </a:t>
            </a:r>
            <a:r>
              <a:rPr lang="ko-KR" altLang="en-US" sz="2500" dirty="0"/>
              <a:t>스위치의 병렬 사용</a:t>
            </a:r>
            <a:endParaRPr lang="en-US" altLang="ko-KR" sz="2500" dirty="0"/>
          </a:p>
          <a:p>
            <a:pPr marL="742950" lvl="1" indent="-285750">
              <a:buFontTx/>
              <a:buChar char="-"/>
            </a:pPr>
            <a:r>
              <a:rPr lang="ko-KR" altLang="en-US" sz="2500" dirty="0"/>
              <a:t>많은 인터페이스의 사용 </a:t>
            </a:r>
            <a:endParaRPr lang="en-US" altLang="ko-KR" sz="2500" dirty="0"/>
          </a:p>
          <a:p>
            <a:pPr lvl="1"/>
            <a:endParaRPr lang="en-US" altLang="ko-KR" sz="2500" dirty="0"/>
          </a:p>
          <a:p>
            <a:pPr marL="285750" indent="-285750">
              <a:buFontTx/>
              <a:buChar char="-"/>
            </a:pPr>
            <a:r>
              <a:rPr lang="ko-KR" altLang="en-US" sz="2500" dirty="0"/>
              <a:t>발생할 수 있는 문제점</a:t>
            </a:r>
            <a:endParaRPr lang="en-US" altLang="ko-KR" sz="2500" dirty="0"/>
          </a:p>
          <a:p>
            <a:pPr marL="742950" lvl="1" indent="-285750">
              <a:buFontTx/>
              <a:buChar char="-"/>
            </a:pPr>
            <a:r>
              <a:rPr lang="ko-KR" altLang="en-US" sz="2500" dirty="0" err="1"/>
              <a:t>요트다이스의</a:t>
            </a:r>
            <a:r>
              <a:rPr lang="ko-KR" altLang="en-US" sz="2500" dirty="0"/>
              <a:t> 룰을 숙지하고 있지 않다면 게임 진행이 원활하지 않을 수 있음</a:t>
            </a:r>
            <a:endParaRPr lang="en-US" altLang="ko-KR" sz="2500" dirty="0"/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0110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6506" y="383381"/>
            <a:ext cx="11484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800"/>
              <a:t>Yacht Dic</a:t>
            </a:r>
            <a:r>
              <a:rPr lang="en-US" altLang="ko-KR" sz="1800"/>
              <a:t>e</a:t>
            </a:r>
            <a:endParaRPr lang="ko-KR" altLang="en-US" sz="1800" b="1" spc="-300"/>
          </a:p>
        </p:txBody>
      </p:sp>
      <p:sp>
        <p:nvSpPr>
          <p:cNvPr id="5" name="타원 4"/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4435" y="1078959"/>
            <a:ext cx="2708825" cy="8812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DotMatrix(</a:t>
            </a:r>
            <a:r>
              <a:rPr lang="ko-KR" altLang="en-US" sz="2000"/>
              <a:t>가위바위보</a:t>
            </a:r>
            <a:r>
              <a:rPr lang="en-US" altLang="ko-KR" sz="2000"/>
              <a:t>)</a:t>
            </a:r>
          </a:p>
          <a:p>
            <a:pPr lvl="0">
              <a:defRPr/>
            </a:pPr>
            <a:r>
              <a:rPr lang="ko-KR" altLang="en-US" sz="1600">
                <a:effectLst/>
                <a:latin typeface="Arial"/>
              </a:rPr>
              <a:t>주사위 숫자를</a:t>
            </a:r>
          </a:p>
          <a:p>
            <a:pPr lvl="0">
              <a:defRPr/>
            </a:pPr>
            <a:r>
              <a:rPr lang="en-US" altLang="ko-KR" sz="1600">
                <a:effectLst/>
                <a:latin typeface="Arial"/>
              </a:rPr>
              <a:t>8 * 8 </a:t>
            </a:r>
            <a:r>
              <a:rPr lang="ko-KR" altLang="en-US" sz="1600">
                <a:effectLst/>
                <a:latin typeface="Arial"/>
              </a:rPr>
              <a:t>매트릭스로 표현</a:t>
            </a:r>
            <a:endParaRPr lang="ko-KR" altLang="en-US" sz="160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11936" y="925070"/>
            <a:ext cx="314413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effectLst/>
                <a:latin typeface="Arial"/>
              </a:rPr>
              <a:t>TACT SWITCH</a:t>
            </a:r>
          </a:p>
          <a:p>
            <a:pPr lvl="0">
              <a:defRPr/>
            </a:pPr>
            <a:r>
              <a:rPr lang="en-US" altLang="ko-KR" sz="2000">
                <a:effectLst/>
                <a:latin typeface="Arial"/>
              </a:rPr>
              <a:t>DIP S</a:t>
            </a:r>
            <a:r>
              <a:rPr lang="en-US" altLang="ko-KR" sz="2000">
                <a:latin typeface="Arial"/>
              </a:rPr>
              <a:t>WITCH(</a:t>
            </a:r>
            <a:r>
              <a:rPr lang="ko-KR" altLang="en-US" sz="2000">
                <a:latin typeface="Arial"/>
              </a:rPr>
              <a:t>가위바위보</a:t>
            </a:r>
            <a:r>
              <a:rPr lang="en-US" altLang="ko-KR" sz="2000">
                <a:latin typeface="Arial"/>
              </a:rPr>
              <a:t>)</a:t>
            </a:r>
          </a:p>
          <a:p>
            <a:pPr lvl="0">
              <a:defRPr/>
            </a:pPr>
            <a:r>
              <a:rPr lang="ko-KR" altLang="en-US" sz="1600">
                <a:latin typeface="Arial"/>
              </a:rPr>
              <a:t>요트 게임</a:t>
            </a:r>
            <a:r>
              <a:rPr lang="ko-KR" altLang="en-US" sz="1600">
                <a:effectLst/>
                <a:latin typeface="Arial"/>
              </a:rPr>
              <a:t> 플레이</a:t>
            </a:r>
            <a:r>
              <a:rPr lang="en-US" altLang="ko-KR" sz="1600">
                <a:effectLst/>
                <a:latin typeface="Arial"/>
              </a:rPr>
              <a:t>,</a:t>
            </a:r>
          </a:p>
          <a:p>
            <a:pPr lvl="0">
              <a:defRPr/>
            </a:pPr>
            <a:r>
              <a:rPr lang="ko-KR" altLang="en-US" sz="1600">
                <a:effectLst/>
                <a:latin typeface="Arial"/>
              </a:rPr>
              <a:t>기타 조작을 위해</a:t>
            </a:r>
          </a:p>
          <a:p>
            <a:pPr lvl="0">
              <a:defRPr/>
            </a:pPr>
            <a:r>
              <a:rPr lang="ko-KR" altLang="en-US" sz="1600">
                <a:effectLst/>
                <a:latin typeface="Arial"/>
              </a:rPr>
              <a:t>사용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2485" y="5819038"/>
            <a:ext cx="30707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000"/>
              <a:t>Character LCD(</a:t>
            </a:r>
            <a:r>
              <a:rPr kumimoji="1" lang="ko-KR" altLang="en-US" sz="2000"/>
              <a:t>폭탄해제</a:t>
            </a:r>
            <a:r>
              <a:rPr kumimoji="1" lang="en-US" altLang="ko-KR" sz="2000"/>
              <a:t>)</a:t>
            </a:r>
          </a:p>
          <a:p>
            <a:pPr lvl="0">
              <a:defRPr/>
            </a:pPr>
            <a:r>
              <a:rPr kumimoji="1" lang="ko-KR" altLang="en-US" sz="1600"/>
              <a:t>게임 진행 상황 </a:t>
            </a:r>
            <a:r>
              <a:rPr kumimoji="1" lang="en-US" altLang="ko-KR" sz="1600"/>
              <a:t>&amp;</a:t>
            </a:r>
            <a:r>
              <a:rPr kumimoji="1" lang="ko-KR" altLang="en-US" sz="1600"/>
              <a:t> 족보이름 표기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36772" y="3547235"/>
            <a:ext cx="23184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bg1"/>
                </a:solidFill>
              </a:rPr>
              <a:t>Yacht Dic</a:t>
            </a:r>
            <a:r>
              <a:rPr lang="en-US" altLang="ko-KR" sz="4000">
                <a:solidFill>
                  <a:schemeClr val="bg1"/>
                </a:solidFill>
              </a:rPr>
              <a:t>e</a:t>
            </a:r>
            <a:endParaRPr lang="ko-KR" altLang="en-US" sz="4000" b="1" spc="-3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4956" y="5730272"/>
            <a:ext cx="2908316" cy="944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dirty="0"/>
              <a:t>7-SegmentLED(</a:t>
            </a:r>
            <a:r>
              <a:rPr kumimoji="1" lang="ko-KR" altLang="en-US" sz="2000" dirty="0"/>
              <a:t>폭탄해제</a:t>
            </a:r>
            <a:r>
              <a:rPr kumimoji="1" lang="en-US" altLang="ko-KR" sz="2000" dirty="0"/>
              <a:t>)</a:t>
            </a:r>
          </a:p>
          <a:p>
            <a:pPr lvl="0">
              <a:defRPr/>
            </a:pPr>
            <a:r>
              <a:rPr kumimoji="1" lang="ko-KR" altLang="en-US" sz="1600" dirty="0"/>
              <a:t>족보에 해당하는 점수를 표기</a:t>
            </a:r>
          </a:p>
        </p:txBody>
      </p:sp>
      <p:sp>
        <p:nvSpPr>
          <p:cNvPr id="34" name="가로 글상자 33"/>
          <p:cNvSpPr txBox="1"/>
          <p:nvPr/>
        </p:nvSpPr>
        <p:spPr>
          <a:xfrm>
            <a:off x="417801" y="3231572"/>
            <a:ext cx="1604096" cy="914400"/>
          </a:xfrm>
          <a:prstGeom prst="rect">
            <a:avLst/>
          </a:prstGeom>
        </p:spPr>
        <p:txBody>
          <a:bodyPr wrap="none"/>
          <a:lstStyle/>
          <a:p>
            <a:pPr lvl="0">
              <a:defRPr/>
            </a:pPr>
            <a:r>
              <a:rPr lang="en-US" altLang="ko-KR" sz="1400">
                <a:effectLst/>
                <a:latin typeface="Arial"/>
              </a:rPr>
              <a:t>LED</a:t>
            </a:r>
          </a:p>
          <a:p>
            <a:pPr lvl="0">
              <a:defRPr/>
            </a:pPr>
            <a:r>
              <a:rPr lang="ko-KR" altLang="en-US" sz="1400">
                <a:effectLst/>
                <a:latin typeface="Arial"/>
              </a:rPr>
              <a:t>남은 주사위 굴리기횟수 표현</a:t>
            </a:r>
          </a:p>
        </p:txBody>
      </p:sp>
      <p:cxnSp>
        <p:nvCxnSpPr>
          <p:cNvPr id="36" name="직선 화살표 연결선 5"/>
          <p:cNvCxnSpPr/>
          <p:nvPr/>
        </p:nvCxnSpPr>
        <p:spPr>
          <a:xfrm flipV="1">
            <a:off x="2583524" y="3667125"/>
            <a:ext cx="1022988" cy="10824"/>
          </a:xfrm>
          <a:prstGeom prst="straightConnector1">
            <a:avLst/>
          </a:prstGeom>
          <a:noFill/>
          <a:ln w="6350" cap="flat" cmpd="sng" algn="ctr">
            <a:solidFill>
              <a:srgbClr val="A6A6A6">
                <a:alpha val="100000"/>
              </a:srgbClr>
            </a:solidFill>
            <a:prstDash val="solid"/>
            <a:miter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260</Words>
  <Application>Microsoft Macintosh PowerPoint</Application>
  <PresentationFormat>와이드스크린</PresentationFormat>
  <Paragraphs>70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Pretendard</vt:lpstr>
      <vt:lpstr>Pretendard Black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이주훈</cp:lastModifiedBy>
  <cp:revision>24</cp:revision>
  <dcterms:created xsi:type="dcterms:W3CDTF">2022-12-21T02:15:26Z</dcterms:created>
  <dcterms:modified xsi:type="dcterms:W3CDTF">2024-05-09T02:21:13Z</dcterms:modified>
  <cp:version/>
</cp:coreProperties>
</file>