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8" r:id="rId4"/>
    <p:sldId id="279" r:id="rId5"/>
    <p:sldId id="271" r:id="rId6"/>
    <p:sldId id="277" r:id="rId7"/>
    <p:sldId id="28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3093" y="705054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</a:rPr>
              <a:t>프로젝트명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B8C7-8307-18D9-4552-AB4AA411F53E}"/>
              </a:ext>
            </a:extLst>
          </p:cNvPr>
          <p:cNvSpPr txBox="1"/>
          <p:nvPr/>
        </p:nvSpPr>
        <p:spPr>
          <a:xfrm>
            <a:off x="6989379" y="4524004"/>
            <a:ext cx="44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</a:rPr>
              <a:t>2019210157</a:t>
            </a:r>
            <a:r>
              <a:rPr kumimoji="1" lang="ko-KR" altLang="en-US" sz="2400" dirty="0">
                <a:solidFill>
                  <a:schemeClr val="bg1"/>
                </a:solidFill>
              </a:rPr>
              <a:t> 이주훈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2019250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김호탁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원대현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20</a:t>
            </a:r>
            <a:r>
              <a:rPr kumimoji="1" lang="ko-KR" altLang="en-US" sz="2400" dirty="0">
                <a:solidFill>
                  <a:schemeClr val="bg1"/>
                </a:solidFill>
              </a:rPr>
              <a:t> 이정인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590" y="40987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기존 프로젝트</a:t>
            </a:r>
            <a:r>
              <a:rPr lang="en-US" altLang="ko-KR" spc="600" dirty="0">
                <a:solidFill>
                  <a:schemeClr val="bg1"/>
                </a:solidFill>
              </a:rPr>
              <a:t>1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기존 프로젝트</a:t>
            </a:r>
            <a:r>
              <a:rPr lang="en-US" altLang="ko-KR" spc="600" dirty="0">
                <a:solidFill>
                  <a:schemeClr val="bg1"/>
                </a:solidFill>
              </a:rPr>
              <a:t>2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8563C-8243-C881-A6AD-F61E8CE5DEC7}"/>
              </a:ext>
            </a:extLst>
          </p:cNvPr>
          <p:cNvSpPr txBox="1"/>
          <p:nvPr/>
        </p:nvSpPr>
        <p:spPr>
          <a:xfrm>
            <a:off x="7567448" y="1177159"/>
            <a:ext cx="33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그림은 대체 예정</a:t>
            </a: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프로젝트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프로젝트</a:t>
            </a:r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230581F-3CDD-6E21-9F5D-B1DA168E7A8F}"/>
              </a:ext>
            </a:extLst>
          </p:cNvPr>
          <p:cNvSpPr/>
          <p:nvPr/>
        </p:nvSpPr>
        <p:spPr>
          <a:xfrm>
            <a:off x="1045410" y="1329072"/>
            <a:ext cx="4126831" cy="4126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15D6B55-8ED9-099D-24FC-B0D7DD4CB292}"/>
              </a:ext>
            </a:extLst>
          </p:cNvPr>
          <p:cNvSpPr/>
          <p:nvPr/>
        </p:nvSpPr>
        <p:spPr>
          <a:xfrm>
            <a:off x="7045161" y="1329071"/>
            <a:ext cx="4126831" cy="4126831"/>
          </a:xfrm>
          <a:prstGeom prst="ellipse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EBD930-01AE-D34D-DBE5-B8F915EE3129}"/>
              </a:ext>
            </a:extLst>
          </p:cNvPr>
          <p:cNvSpPr/>
          <p:nvPr/>
        </p:nvSpPr>
        <p:spPr>
          <a:xfrm>
            <a:off x="4045284" y="1329073"/>
            <a:ext cx="4126831" cy="41268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F31A-4580-7A3F-68B9-8EAD130E7818}"/>
              </a:ext>
            </a:extLst>
          </p:cNvPr>
          <p:cNvSpPr txBox="1"/>
          <p:nvPr/>
        </p:nvSpPr>
        <p:spPr>
          <a:xfrm>
            <a:off x="5056188" y="3166912"/>
            <a:ext cx="2153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</a:rPr>
              <a:t>팀 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C90C2-6811-9B3C-230F-C9A3E5AEC812}"/>
              </a:ext>
            </a:extLst>
          </p:cNvPr>
          <p:cNvSpPr txBox="1"/>
          <p:nvPr/>
        </p:nvSpPr>
        <p:spPr>
          <a:xfrm>
            <a:off x="1369847" y="32284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 프로젝트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448C5-AD5E-AF7C-293C-6754F8017E63}"/>
              </a:ext>
            </a:extLst>
          </p:cNvPr>
          <p:cNvSpPr txBox="1"/>
          <p:nvPr/>
        </p:nvSpPr>
        <p:spPr>
          <a:xfrm>
            <a:off x="8838668" y="3191953"/>
            <a:ext cx="200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 프로젝트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EABA-7767-981A-9B2A-781206834A82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D0CAB-BA51-8681-DD69-1E497C4CD916}"/>
              </a:ext>
            </a:extLst>
          </p:cNvPr>
          <p:cNvSpPr txBox="1"/>
          <p:nvPr/>
        </p:nvSpPr>
        <p:spPr>
          <a:xfrm>
            <a:off x="1176688" y="38338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 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F2BE-01DB-F0EB-D043-05F33023CBD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02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1233521" y="164587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89222" y="163395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1233521" y="583095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189222" y="581903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5056292" y="3463152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핵심 개념</a:t>
            </a:r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DC0F-9C66-85D0-CD10-1BB91D5F8F10}"/>
              </a:ext>
            </a:extLst>
          </p:cNvPr>
          <p:cNvSpPr txBox="1"/>
          <p:nvPr/>
        </p:nvSpPr>
        <p:spPr>
          <a:xfrm>
            <a:off x="1261241" y="2669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5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</Words>
  <Application>Microsoft Macintosh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이주훈</cp:lastModifiedBy>
  <cp:revision>11</cp:revision>
  <dcterms:created xsi:type="dcterms:W3CDTF">2022-12-21T02:15:26Z</dcterms:created>
  <dcterms:modified xsi:type="dcterms:W3CDTF">2024-05-07T01:16:09Z</dcterms:modified>
</cp:coreProperties>
</file>