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6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67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4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3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3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8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3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8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2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1D20-C536-DA59-CABD-5A9D2D9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Yacht Dice </a:t>
            </a:r>
            <a:r>
              <a:rPr lang="ko-KR" altLang="en-US" dirty="0"/>
              <a:t>개발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B79598-19BB-93CE-3139-9E1A8581C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1809-49F6-EDCB-DD92-77B72F05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타겟 시스템 구성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4F4F8E-595F-EBD5-3396-07AA8FCB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ko-KR" altLang="en-US" dirty="0"/>
              <a:t>표시된 장치를 이용하여 개발</a:t>
            </a:r>
            <a:endParaRPr lang="en-US" altLang="ko-KR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608DD80-1355-AAC1-906F-D54897CBA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88613"/>
            <a:ext cx="4873726" cy="43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369C-80CE-A24B-E501-A17FF5F2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ko-KR" altLang="en-US"/>
              <a:t>게임 시작 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50062-83E7-82C8-97D7-87B9846A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766"/>
            <a:ext cx="8596668" cy="3880773"/>
          </a:xfrm>
        </p:spPr>
        <p:txBody>
          <a:bodyPr/>
          <a:lstStyle/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Game Start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Player1 Turn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Roll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Dice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6AA47-6090-4034-C5D9-DBC2212F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5920"/>
            <a:ext cx="3178002" cy="17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8144-0DD4-9419-99E7-1526A53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ko-KR" altLang="en-US" dirty="0"/>
              <a:t>주사위 굴리기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B801-CE8A-D857-7886-FE38EF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475"/>
            <a:ext cx="6454360" cy="4695888"/>
          </a:xfrm>
        </p:spPr>
        <p:txBody>
          <a:bodyPr/>
          <a:lstStyle/>
          <a:p>
            <a:r>
              <a:rPr lang="ko-KR" altLang="en-US" dirty="0"/>
              <a:t>맨 오른 쪽 </a:t>
            </a:r>
            <a:r>
              <a:rPr lang="en-US" altLang="ko-KR" dirty="0"/>
              <a:t>dip </a:t>
            </a:r>
            <a:r>
              <a:rPr lang="ko-KR" altLang="en-US" dirty="0"/>
              <a:t>스위치를 주사위 던지기로 사용</a:t>
            </a:r>
            <a:endParaRPr lang="en-US" altLang="ko-KR" dirty="0"/>
          </a:p>
          <a:p>
            <a:r>
              <a:rPr lang="ko-KR" altLang="en-US" dirty="0"/>
              <a:t>스위치를 내리면 </a:t>
            </a:r>
            <a:r>
              <a:rPr lang="en-US" altLang="ko-KR" dirty="0"/>
              <a:t>Dot matrix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주사위가 굴리는 모션 출력</a:t>
            </a:r>
            <a:endParaRPr lang="en-US" altLang="ko-KR" dirty="0"/>
          </a:p>
          <a:p>
            <a:r>
              <a:rPr lang="ko-KR" altLang="en-US" dirty="0"/>
              <a:t>스위치를 올리면 </a:t>
            </a:r>
            <a:r>
              <a:rPr lang="en-US" altLang="ko-KR" dirty="0"/>
              <a:t>Dot matrix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주사위 수 출력</a:t>
            </a:r>
            <a:r>
              <a:rPr lang="en-US" altLang="ko-KR" dirty="0"/>
              <a:t>(1~6)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2456DA-26FF-E113-BDB3-F02DB83A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4" y="1345474"/>
            <a:ext cx="3448594" cy="26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8144-0DD4-9419-99E7-1526A53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ko-KR" altLang="en-US" dirty="0"/>
              <a:t>주사위 수 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B801-CE8A-D857-7886-FE38EF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475"/>
            <a:ext cx="6454360" cy="4695888"/>
          </a:xfrm>
        </p:spPr>
        <p:txBody>
          <a:bodyPr/>
          <a:lstStyle/>
          <a:p>
            <a:r>
              <a:rPr lang="ko-KR" altLang="en-US" dirty="0"/>
              <a:t>맨 왼쪽 </a:t>
            </a:r>
            <a:r>
              <a:rPr lang="en-US" altLang="ko-KR" dirty="0"/>
              <a:t>dip </a:t>
            </a:r>
            <a:r>
              <a:rPr lang="ko-KR" altLang="en-US" dirty="0"/>
              <a:t>스위치부터 </a:t>
            </a:r>
            <a:r>
              <a:rPr lang="en-US" altLang="ko-KR" dirty="0"/>
              <a:t>5</a:t>
            </a:r>
            <a:r>
              <a:rPr lang="ko-KR" altLang="en-US" dirty="0"/>
              <a:t>번째 스위치까지 홀드에 사용</a:t>
            </a:r>
            <a:endParaRPr lang="en-US" altLang="ko-KR" dirty="0"/>
          </a:p>
          <a:p>
            <a:r>
              <a:rPr lang="ko-KR" altLang="en-US" dirty="0"/>
              <a:t>스위치를 내리면 해당 주사위 수 홀드</a:t>
            </a:r>
            <a:endParaRPr lang="en-US" altLang="ko-KR" dirty="0"/>
          </a:p>
          <a:p>
            <a:r>
              <a:rPr lang="ko-KR" altLang="en-US" dirty="0"/>
              <a:t>홀드 된 주사위는 맨 오른쪽 스위치를 이용해도 굴러가지 않음</a:t>
            </a:r>
            <a:r>
              <a:rPr lang="en-US" altLang="ko-KR" dirty="0"/>
              <a:t>(</a:t>
            </a:r>
            <a:r>
              <a:rPr lang="ko-KR" altLang="en-US" dirty="0"/>
              <a:t>기존 값 그대로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주사위 수를 </a:t>
            </a:r>
            <a:r>
              <a:rPr lang="ko-KR" altLang="en-US" dirty="0" err="1"/>
              <a:t>홀드함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3B928-7FA1-4CF1-E85E-4B58895D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4" y="1345474"/>
            <a:ext cx="3448594" cy="26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2B702-9D74-69F5-1C3A-8539117F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ko-KR" altLang="en-US" dirty="0"/>
              <a:t>족보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90C9B-ADAA-53BE-8D96-F2AEFC80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724297"/>
            <a:ext cx="5632026" cy="4317065"/>
          </a:xfrm>
        </p:spPr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개의 메모리 모듈은 족보 확인에 사용</a:t>
            </a:r>
            <a:endParaRPr lang="en-US" altLang="ko-KR" dirty="0"/>
          </a:p>
          <a:p>
            <a:r>
              <a:rPr lang="ko-KR" altLang="en-US" dirty="0"/>
              <a:t>각 메모리 모듈을 누르면 대응하는 족보가 </a:t>
            </a:r>
            <a:r>
              <a:rPr lang="en-US" altLang="ko-KR" dirty="0"/>
              <a:t>CLCD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ko-KR" altLang="en-US" dirty="0"/>
              <a:t>모듈을 한번 더 누르면 점수 확정 및 </a:t>
            </a:r>
            <a:r>
              <a:rPr lang="en-US" altLang="ko-KR" dirty="0"/>
              <a:t>FND </a:t>
            </a:r>
            <a:r>
              <a:rPr lang="ko-KR" altLang="en-US" dirty="0"/>
              <a:t>모듈에 출력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개의 족보를 모두 사용해야 게임이 종료됨</a:t>
            </a:r>
            <a:endParaRPr lang="en-US" altLang="ko-KR" dirty="0"/>
          </a:p>
          <a:p>
            <a:r>
              <a:rPr lang="ko-KR" altLang="en-US" dirty="0"/>
              <a:t>앞서 사용된 족보는 </a:t>
            </a:r>
            <a:r>
              <a:rPr lang="en-US" altLang="ko-KR" dirty="0"/>
              <a:t>USED </a:t>
            </a:r>
            <a:r>
              <a:rPr lang="ko-KR" altLang="en-US" dirty="0"/>
              <a:t>출력 및</a:t>
            </a:r>
            <a:r>
              <a:rPr lang="en-US" altLang="ko-KR" dirty="0"/>
              <a:t> </a:t>
            </a:r>
            <a:r>
              <a:rPr lang="ko-KR" altLang="en-US" dirty="0"/>
              <a:t>점수에 이벤트가 발생하지 않음</a:t>
            </a:r>
            <a:r>
              <a:rPr lang="en-US" altLang="ko-KR" dirty="0"/>
              <a:t>(</a:t>
            </a:r>
            <a:r>
              <a:rPr lang="ko-KR" altLang="en-US" dirty="0"/>
              <a:t>점수 반영 안됨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3BCA55-FE5D-C80F-CD44-E25DE3C3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07" y="1724297"/>
            <a:ext cx="2809795" cy="37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E3B7-4EFD-9964-F45B-968B021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ko-KR" altLang="en-US" dirty="0"/>
              <a:t>족보에 따른 점수 및 게임의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06156-8998-3A30-EFCF-852E718D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727"/>
            <a:ext cx="3916961" cy="4643636"/>
          </a:xfrm>
        </p:spPr>
        <p:txBody>
          <a:bodyPr/>
          <a:lstStyle/>
          <a:p>
            <a:r>
              <a:rPr lang="ko-KR" altLang="en-US" dirty="0"/>
              <a:t>게임이 종료된 후</a:t>
            </a:r>
            <a:r>
              <a:rPr lang="en-US" altLang="ko-KR" dirty="0"/>
              <a:t>, </a:t>
            </a:r>
            <a:r>
              <a:rPr lang="ko-KR" altLang="en-US" dirty="0"/>
              <a:t>총 점수가 더 높은 쪽이 승리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0DAA72-67A8-599C-9814-03613CF8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95" y="1395125"/>
            <a:ext cx="5503294" cy="48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E3B7-4EFD-9964-F45B-968B021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ko-KR" altLang="en-US" dirty="0"/>
              <a:t>함수 구성</a:t>
            </a:r>
          </a:p>
        </p:txBody>
      </p:sp>
      <p:pic>
        <p:nvPicPr>
          <p:cNvPr id="5" name="내용 개체 틀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60A95322-26F2-3F88-01EC-6FE8F914C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06286"/>
            <a:ext cx="3916362" cy="4207442"/>
          </a:xfrm>
        </p:spPr>
      </p:pic>
    </p:spTree>
    <p:extLst>
      <p:ext uri="{BB962C8B-B14F-4D97-AF65-F5344CB8AC3E}">
        <p14:creationId xmlns:p14="http://schemas.microsoft.com/office/powerpoint/2010/main" val="27276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E3B7-4EFD-9964-F45B-968B021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ko-KR" altLang="en-US" dirty="0"/>
              <a:t>향후 개발 계획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CD3D4-F76B-6D98-ACF9-1FCB31C3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02" y="1488613"/>
            <a:ext cx="4028481" cy="3880773"/>
          </a:xfrm>
        </p:spPr>
        <p:txBody>
          <a:bodyPr/>
          <a:lstStyle/>
          <a:p>
            <a:r>
              <a:rPr lang="en-US" altLang="ko-KR" dirty="0"/>
              <a:t>Tera Term</a:t>
            </a:r>
            <a:r>
              <a:rPr lang="ko-KR" altLang="en-US" dirty="0"/>
              <a:t>을 이용해 각 타겟 시스템 장치 테스트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GPT</a:t>
            </a:r>
            <a:r>
              <a:rPr lang="ko-KR" altLang="en-US" dirty="0" err="1"/>
              <a:t>를</a:t>
            </a:r>
            <a:r>
              <a:rPr lang="ko-KR" altLang="en-US" dirty="0"/>
              <a:t> 이용한 업무 분담 분담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텍스트, 스크린샷, 노랑, 폰트이(가) 표시된 사진&#10;&#10;자동 생성된 설명">
            <a:extLst>
              <a:ext uri="{FF2B5EF4-FFF2-40B4-BE49-F238E27FC236}">
                <a16:creationId xmlns:a16="http://schemas.microsoft.com/office/drawing/2014/main" id="{A5B3F8AE-5630-5E2E-4E29-78B3375BF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184366"/>
            <a:ext cx="50673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379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186</Words>
  <Application>Microsoft Macintosh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패싯</vt:lpstr>
      <vt:lpstr>Yacht Dice 개발 계획</vt:lpstr>
      <vt:lpstr> 타겟 시스템 구성</vt:lpstr>
      <vt:lpstr>게임 시작 시</vt:lpstr>
      <vt:lpstr>주사위 굴리기</vt:lpstr>
      <vt:lpstr>주사위 수 홀드</vt:lpstr>
      <vt:lpstr>족보 확인하기</vt:lpstr>
      <vt:lpstr>족보에 따른 점수 및 게임의 결과</vt:lpstr>
      <vt:lpstr>함수 구성</vt:lpstr>
      <vt:lpstr>향후 개발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Yacht Dice 개발 계획</dc:title>
  <dc:creator>대현 원</dc:creator>
  <cp:lastModifiedBy>이주훈</cp:lastModifiedBy>
  <cp:revision>6</cp:revision>
  <dcterms:created xsi:type="dcterms:W3CDTF">2024-05-21T11:08:04Z</dcterms:created>
  <dcterms:modified xsi:type="dcterms:W3CDTF">2024-05-30T01:06:16Z</dcterms:modified>
</cp:coreProperties>
</file>