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React </a:t>
            </a:r>
            <a:r>
              <a:rPr lang="en-US" smtClean="0"/>
              <a:t>Native 初</a:t>
            </a:r>
            <a:r>
              <a:rPr lang="en-US" dirty="0" err="1" smtClean="0"/>
              <a:t>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腾讯云 </a:t>
            </a:r>
            <a:r>
              <a:rPr lang="en-US" dirty="0" err="1" smtClean="0"/>
              <a:t>kimhou</a:t>
            </a:r>
            <a:endParaRPr lang="en-US" dirty="0" smtClean="0"/>
          </a:p>
          <a:p>
            <a:r>
              <a:rPr lang="en-US" dirty="0" smtClean="0"/>
              <a:t>2015.5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6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1" y="2703883"/>
            <a:ext cx="8610356" cy="2943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751" y="19501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组件生命同期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7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FFFF"/>
                </a:solidFill>
              </a:rPr>
              <a:t>JSX 模板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992"/>
            <a:ext cx="9144000" cy="30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内容概略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React Native</a:t>
            </a:r>
          </a:p>
          <a:p>
            <a:r>
              <a:rPr lang="en-US" altLang="zh-CN" dirty="0" smtClean="0"/>
              <a:t>React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Virtual Dom</a:t>
            </a:r>
          </a:p>
          <a:p>
            <a:r>
              <a:rPr lang="en-US" altLang="zh-CN" dirty="0" smtClean="0"/>
              <a:t>JSX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dirty="0" smtClean="0"/>
              <a:t>DEMO</a:t>
            </a:r>
            <a:r>
              <a:rPr lang="zh-CN" altLang="en-US" dirty="0" smtClean="0"/>
              <a:t>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8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React </a:t>
            </a:r>
            <a:r>
              <a:rPr lang="en-US" altLang="zh-CN" dirty="0" smtClean="0"/>
              <a:t>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749351" cy="517097"/>
          </a:xfrm>
        </p:spPr>
        <p:txBody>
          <a:bodyPr/>
          <a:lstStyle/>
          <a:p>
            <a:r>
              <a:rPr lang="en-US" altLang="zh-TW" dirty="0" smtClean="0"/>
              <a:t>react</a:t>
            </a:r>
            <a:r>
              <a:rPr lang="en-US" altLang="zh-TW" dirty="0"/>
              <a:t>-native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React</a:t>
            </a:r>
            <a:r>
              <a:rPr lang="zh-TW" altLang="en-US" dirty="0" smtClean="0"/>
              <a:t>开发多平台</a:t>
            </a:r>
            <a:r>
              <a:rPr lang="zh-CN" altLang="en-US" dirty="0" smtClean="0"/>
              <a:t>原生应用的一个新框架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24133" y="2345897"/>
            <a:ext cx="663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chemeClr val="accent2"/>
                </a:solidFill>
              </a:rPr>
              <a:t>learn once, write anywhere.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Not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write once, run anywhere.</a:t>
            </a:r>
            <a:r>
              <a:rPr lang="zh-CN" altLang="en-US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 descr="reactN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6" y="2804392"/>
            <a:ext cx="5882853" cy="36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5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知识点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 框架</a:t>
            </a:r>
          </a:p>
          <a:p>
            <a:r>
              <a:rPr lang="en-US" altLang="zh-CN" dirty="0"/>
              <a:t>Virtual </a:t>
            </a:r>
            <a:r>
              <a:rPr lang="en-US" altLang="zh-CN" dirty="0" smtClean="0"/>
              <a:t>Dom</a:t>
            </a:r>
            <a:endParaRPr lang="en-US" dirty="0" smtClean="0"/>
          </a:p>
          <a:p>
            <a:r>
              <a:rPr lang="en-US" dirty="0" smtClean="0"/>
              <a:t>JSX</a:t>
            </a:r>
            <a:r>
              <a:rPr lang="zh-CN" altLang="en-US" dirty="0" smtClean="0"/>
              <a:t>模板</a:t>
            </a:r>
            <a:endParaRPr lang="en-US" dirty="0" smtClean="0"/>
          </a:p>
          <a:p>
            <a:r>
              <a:rPr lang="zh-CN" altLang="en-US" dirty="0" smtClean="0"/>
              <a:t>合成事件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IOS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组件封装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IOS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通信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68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590884"/>
            <a:ext cx="7583487" cy="834504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0807" y="1790290"/>
            <a:ext cx="68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React </a:t>
            </a:r>
            <a:r>
              <a:rPr lang="zh-TW" altLang="en-US" dirty="0">
                <a:solidFill>
                  <a:srgbClr val="FFFFFF"/>
                </a:solidFill>
              </a:rPr>
              <a:t>是 </a:t>
            </a:r>
            <a:r>
              <a:rPr lang="en-US" altLang="zh-TW" dirty="0">
                <a:solidFill>
                  <a:srgbClr val="FFFFFF"/>
                </a:solidFill>
              </a:rPr>
              <a:t>Facebook </a:t>
            </a:r>
            <a:r>
              <a:rPr lang="zh-TW" altLang="en-US" dirty="0">
                <a:solidFill>
                  <a:srgbClr val="FFFFFF"/>
                </a:solidFill>
              </a:rPr>
              <a:t>推出的一个用来构建用户界面的 </a:t>
            </a:r>
            <a:r>
              <a:rPr lang="en-US" altLang="zh-TW" dirty="0">
                <a:solidFill>
                  <a:srgbClr val="FFFFFF"/>
                </a:solidFill>
              </a:rPr>
              <a:t>JavaScript </a:t>
            </a:r>
            <a:r>
              <a:rPr lang="zh-TW" altLang="en-US" dirty="0">
                <a:solidFill>
                  <a:srgbClr val="FFFFFF"/>
                </a:solidFill>
              </a:rPr>
              <a:t>库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465" y="2354716"/>
            <a:ext cx="61827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rgbClr val="FFFFFF"/>
                </a:solidFill>
              </a:rPr>
              <a:t>不是一个 </a:t>
            </a:r>
            <a:r>
              <a:rPr lang="en-US" altLang="zh-TW" dirty="0">
                <a:solidFill>
                  <a:srgbClr val="FFFFFF"/>
                </a:solidFill>
              </a:rPr>
              <a:t>MVC </a:t>
            </a:r>
            <a:r>
              <a:rPr lang="zh-TW" altLang="en-US" dirty="0" smtClean="0">
                <a:solidFill>
                  <a:srgbClr val="FFFFFF"/>
                </a:solidFill>
              </a:rPr>
              <a:t>框架，大部分人</a:t>
            </a:r>
            <a:r>
              <a:rPr lang="zh-CN" altLang="en-US" dirty="0" smtClean="0">
                <a:solidFill>
                  <a:srgbClr val="FFFFFF"/>
                </a:solidFill>
              </a:rPr>
              <a:t>仅做</a:t>
            </a:r>
            <a:r>
              <a:rPr lang="en-US" altLang="zh-CN" dirty="0" smtClean="0">
                <a:solidFill>
                  <a:srgbClr val="FFFFFF"/>
                </a:solidFill>
              </a:rPr>
              <a:t>MVC</a:t>
            </a:r>
            <a:r>
              <a:rPr lang="zh-CN" altLang="en-US" dirty="0" smtClean="0">
                <a:solidFill>
                  <a:srgbClr val="FFFFFF"/>
                </a:solidFill>
              </a:rPr>
              <a:t>中的</a:t>
            </a:r>
            <a:r>
              <a:rPr lang="en-US" altLang="zh-CN" dirty="0" smtClean="0">
                <a:solidFill>
                  <a:srgbClr val="FFFFFF"/>
                </a:solidFill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</a:rPr>
              <a:t>来使用</a:t>
            </a:r>
            <a:endParaRPr lang="zh-TW" alt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可以使用</a:t>
            </a:r>
            <a:r>
              <a:rPr lang="en-US" altLang="zh-CN" dirty="0" smtClean="0">
                <a:solidFill>
                  <a:srgbClr val="FFFFFF"/>
                </a:solidFill>
              </a:rPr>
              <a:t>JSX</a:t>
            </a:r>
            <a:r>
              <a:rPr lang="zh-CN" altLang="en-US" dirty="0" smtClean="0">
                <a:solidFill>
                  <a:srgbClr val="FFFFFF"/>
                </a:solidFill>
              </a:rPr>
              <a:t>模板或者</a:t>
            </a:r>
            <a:r>
              <a:rPr lang="en-US" altLang="zh-CN" dirty="0" smtClean="0">
                <a:solidFill>
                  <a:srgbClr val="FFFFFF"/>
                </a:solidFill>
              </a:rPr>
              <a:t>JS</a:t>
            </a:r>
            <a:r>
              <a:rPr lang="zh-CN" altLang="en-US" dirty="0" smtClean="0">
                <a:solidFill>
                  <a:srgbClr val="FFFFFF"/>
                </a:solidFill>
              </a:rPr>
              <a:t>来实现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支持在服务端使用</a:t>
            </a:r>
            <a:r>
              <a:rPr lang="en-US" altLang="zh-CN" dirty="0" err="1" smtClean="0">
                <a:solidFill>
                  <a:srgbClr val="FFFFFF"/>
                </a:solidFill>
              </a:rPr>
              <a:t>Node.js</a:t>
            </a:r>
            <a:r>
              <a:rPr lang="zh-CN" altLang="en-US" dirty="0" smtClean="0">
                <a:solidFill>
                  <a:srgbClr val="FFFFFF"/>
                </a:solidFill>
              </a:rPr>
              <a:t>来渲染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组件化实现方式，更好的封装和复用代码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使用更高性能的</a:t>
            </a:r>
            <a:r>
              <a:rPr lang="en-US" altLang="zh-CN" dirty="0" smtClean="0">
                <a:solidFill>
                  <a:srgbClr val="FFFFFF"/>
                </a:solidFill>
              </a:rPr>
              <a:t>Virtual Dom</a:t>
            </a:r>
            <a:r>
              <a:rPr lang="zh-CN" altLang="en-US" dirty="0" smtClean="0">
                <a:solidFill>
                  <a:srgbClr val="FFFFFF"/>
                </a:solidFill>
              </a:rPr>
              <a:t>实现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solidFill>
                  <a:srgbClr val="FFFFFF"/>
                </a:solidFill>
              </a:rPr>
              <a:t>合成事件</a:t>
            </a:r>
            <a:r>
              <a:rPr lang="zh-CN" altLang="en-US" dirty="0" smtClean="0">
                <a:solidFill>
                  <a:srgbClr val="FFFFFF"/>
                </a:solidFill>
              </a:rPr>
              <a:t>实现多浏览器兼容且支持捕获和冒泡的事件机制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7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834" b="88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927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/>
              <a:t>Dom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318" y="191375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局部</a:t>
            </a:r>
            <a:r>
              <a:rPr lang="en-US" dirty="0" smtClean="0">
                <a:solidFill>
                  <a:schemeClr val="bg1"/>
                </a:solidFill>
              </a:rPr>
              <a:t>刷新机制：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5" y="2491678"/>
            <a:ext cx="8362950" cy="31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5" y="3177516"/>
            <a:ext cx="8467075" cy="17017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751" y="1950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组件创建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1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988" y="251832"/>
            <a:ext cx="4145962" cy="6344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751" y="19501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组件生命同期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2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10138</TotalTime>
  <Words>143</Words>
  <Application>Microsoft Macintosh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Revolution</vt:lpstr>
      <vt:lpstr>React Native 初探</vt:lpstr>
      <vt:lpstr>内容概略</vt:lpstr>
      <vt:lpstr>什么是React Native</vt:lpstr>
      <vt:lpstr>知识点</vt:lpstr>
      <vt:lpstr>React</vt:lpstr>
      <vt:lpstr>Virtual Dom</vt:lpstr>
      <vt:lpstr>Virtual Dom</vt:lpstr>
      <vt:lpstr>Virtual Dom</vt:lpstr>
      <vt:lpstr>Virtual Dom</vt:lpstr>
      <vt:lpstr>Virtual Dom</vt:lpstr>
      <vt:lpstr>JSX 模板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Native初探</dc:title>
  <dc:creator>dand zhou</dc:creator>
  <cp:lastModifiedBy>dand zhou</cp:lastModifiedBy>
  <cp:revision>143</cp:revision>
  <dcterms:created xsi:type="dcterms:W3CDTF">2015-05-11T09:34:43Z</dcterms:created>
  <dcterms:modified xsi:type="dcterms:W3CDTF">2015-05-19T11:47:40Z</dcterms:modified>
</cp:coreProperties>
</file>