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6" r:id="rId10"/>
    <p:sldId id="265" r:id="rId11"/>
    <p:sldId id="25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-2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140825E-4A15-4D39-8176-1F07E904CB30}" type="datetimeFigureOut">
              <a:rPr lang="en-US" smtClean="0"/>
              <a:t>15/5/19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3E4AAA4-6363-4581-962D-1ACCC2D60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</a:t>
            </a:r>
            <a:r>
              <a:rPr lang="en-US" dirty="0" smtClean="0"/>
              <a:t>Native 初</a:t>
            </a:r>
            <a:r>
              <a:rPr lang="en-US" dirty="0" smtClean="0"/>
              <a:t>探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腾讯云 </a:t>
            </a:r>
            <a:r>
              <a:rPr lang="en-US" dirty="0" err="1" smtClean="0"/>
              <a:t>kimhou</a:t>
            </a:r>
            <a:endParaRPr lang="en-US" dirty="0" smtClean="0"/>
          </a:p>
          <a:p>
            <a:r>
              <a:rPr lang="en-US" dirty="0" smtClean="0"/>
              <a:t>2015.5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6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1" y="2703883"/>
            <a:ext cx="8610356" cy="2943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751" y="1950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组件生命同期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7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JSX 模板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4992"/>
            <a:ext cx="9144000" cy="30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337" y="2569927"/>
            <a:ext cx="2589727" cy="1044388"/>
          </a:xfrm>
        </p:spPr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内容概略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React Native</a:t>
            </a:r>
          </a:p>
          <a:p>
            <a:r>
              <a:rPr lang="en-US" altLang="zh-CN" dirty="0" smtClean="0"/>
              <a:t>React</a:t>
            </a:r>
            <a:r>
              <a:rPr lang="zh-CN" altLang="en-US" dirty="0" smtClean="0"/>
              <a:t>介绍</a:t>
            </a:r>
            <a:endParaRPr lang="en-US" altLang="zh-CN" dirty="0" smtClean="0"/>
          </a:p>
          <a:p>
            <a:r>
              <a:rPr lang="en-US" altLang="zh-CN" dirty="0" smtClean="0"/>
              <a:t>Virtual Dom</a:t>
            </a:r>
          </a:p>
          <a:p>
            <a:r>
              <a:rPr lang="en-US" altLang="zh-CN" dirty="0" smtClean="0"/>
              <a:t>JSX</a:t>
            </a:r>
            <a:r>
              <a:rPr lang="zh-CN" altLang="en-US" dirty="0" smtClean="0"/>
              <a:t>模板</a:t>
            </a:r>
            <a:endParaRPr lang="en-US" altLang="zh-CN" dirty="0" smtClean="0"/>
          </a:p>
          <a:p>
            <a:r>
              <a:rPr lang="en-US" dirty="0" smtClean="0"/>
              <a:t>DEMO</a:t>
            </a:r>
            <a:r>
              <a:rPr lang="zh-CN" altLang="en-US" dirty="0" smtClean="0"/>
              <a:t>演示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React </a:t>
            </a:r>
            <a:r>
              <a:rPr lang="en-US" altLang="zh-CN" dirty="0" smtClean="0"/>
              <a:t>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749351" cy="517097"/>
          </a:xfrm>
        </p:spPr>
        <p:txBody>
          <a:bodyPr/>
          <a:lstStyle/>
          <a:p>
            <a:r>
              <a:rPr lang="en-US" altLang="zh-TW" dirty="0" smtClean="0"/>
              <a:t>react</a:t>
            </a:r>
            <a:r>
              <a:rPr lang="en-US" altLang="zh-TW" dirty="0"/>
              <a:t>-native</a:t>
            </a:r>
            <a:r>
              <a:rPr lang="zh-TW" altLang="en-US" dirty="0" smtClean="0"/>
              <a:t>是使用</a:t>
            </a:r>
            <a:r>
              <a:rPr lang="en-US" altLang="zh-TW" dirty="0" smtClean="0"/>
              <a:t>React</a:t>
            </a:r>
            <a:r>
              <a:rPr lang="zh-TW" altLang="en-US" dirty="0" smtClean="0"/>
              <a:t>开发多平台</a:t>
            </a:r>
            <a:r>
              <a:rPr lang="zh-CN" altLang="en-US" dirty="0" smtClean="0"/>
              <a:t>原生应用的一个新框架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424133" y="2345897"/>
            <a:ext cx="663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“</a:t>
            </a:r>
            <a:r>
              <a:rPr lang="en-US" dirty="0">
                <a:solidFill>
                  <a:schemeClr val="accent2"/>
                </a:solidFill>
              </a:rPr>
              <a:t>learn once, write anywhere.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Not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write once, run anywhere.</a:t>
            </a:r>
            <a:r>
              <a:rPr lang="zh-CN" altLang="en-US" dirty="0">
                <a:solidFill>
                  <a:schemeClr val="accent2"/>
                </a:solidFill>
              </a:rPr>
              <a:t>”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 descr="reactNativ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96" y="2804392"/>
            <a:ext cx="5882853" cy="36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5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知识点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 框架</a:t>
            </a:r>
          </a:p>
          <a:p>
            <a:r>
              <a:rPr lang="en-US" altLang="zh-CN" dirty="0"/>
              <a:t>Virtual </a:t>
            </a:r>
            <a:r>
              <a:rPr lang="en-US" altLang="zh-CN" dirty="0" smtClean="0"/>
              <a:t>Dom</a:t>
            </a:r>
            <a:endParaRPr lang="en-US" dirty="0" smtClean="0"/>
          </a:p>
          <a:p>
            <a:r>
              <a:rPr lang="en-US" dirty="0" smtClean="0"/>
              <a:t>JSX</a:t>
            </a:r>
            <a:r>
              <a:rPr lang="zh-CN" altLang="en-US" dirty="0" smtClean="0"/>
              <a:t>模板</a:t>
            </a:r>
            <a:endParaRPr lang="en-US" dirty="0" smtClean="0"/>
          </a:p>
          <a:p>
            <a:r>
              <a:rPr lang="zh-CN" altLang="en-US" dirty="0" smtClean="0"/>
              <a:t>合成事件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组件封装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与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IOS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通信</a:t>
            </a:r>
            <a:endParaRPr lang="en-US" altLang="zh-CN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568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590884"/>
            <a:ext cx="7583487" cy="834504"/>
          </a:xfrm>
        </p:spPr>
        <p:txBody>
          <a:bodyPr/>
          <a:lstStyle/>
          <a:p>
            <a:r>
              <a:rPr lang="en-US" altLang="zh-CN" dirty="0" smtClean="0"/>
              <a:t>React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807" y="1790290"/>
            <a:ext cx="684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React </a:t>
            </a:r>
            <a:r>
              <a:rPr lang="zh-TW" altLang="en-US" dirty="0">
                <a:solidFill>
                  <a:srgbClr val="FFFFFF"/>
                </a:solidFill>
              </a:rPr>
              <a:t>是 </a:t>
            </a:r>
            <a:r>
              <a:rPr lang="en-US" altLang="zh-TW" dirty="0">
                <a:solidFill>
                  <a:srgbClr val="FFFFFF"/>
                </a:solidFill>
              </a:rPr>
              <a:t>Facebook </a:t>
            </a:r>
            <a:r>
              <a:rPr lang="zh-TW" altLang="en-US" dirty="0">
                <a:solidFill>
                  <a:srgbClr val="FFFFFF"/>
                </a:solidFill>
              </a:rPr>
              <a:t>推出的一个用来构建用户界面的 </a:t>
            </a:r>
            <a:r>
              <a:rPr lang="en-US" altLang="zh-TW" dirty="0">
                <a:solidFill>
                  <a:srgbClr val="FFFFFF"/>
                </a:solidFill>
              </a:rPr>
              <a:t>JavaScript </a:t>
            </a:r>
            <a:r>
              <a:rPr lang="zh-TW" altLang="en-US" dirty="0">
                <a:solidFill>
                  <a:srgbClr val="FFFFFF"/>
                </a:solidFill>
              </a:rPr>
              <a:t>库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5465" y="2354716"/>
            <a:ext cx="618272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zh-TW" altLang="en-US" dirty="0">
                <a:solidFill>
                  <a:srgbClr val="FFFFFF"/>
                </a:solidFill>
              </a:rPr>
              <a:t>不是一个 </a:t>
            </a:r>
            <a:r>
              <a:rPr lang="en-US" altLang="zh-TW" dirty="0">
                <a:solidFill>
                  <a:srgbClr val="FFFFFF"/>
                </a:solidFill>
              </a:rPr>
              <a:t>MVC </a:t>
            </a:r>
            <a:r>
              <a:rPr lang="zh-TW" altLang="en-US" dirty="0" smtClean="0">
                <a:solidFill>
                  <a:srgbClr val="FFFFFF"/>
                </a:solidFill>
              </a:rPr>
              <a:t>框架，大部分人</a:t>
            </a:r>
            <a:r>
              <a:rPr lang="zh-CN" altLang="en-US" dirty="0" smtClean="0">
                <a:solidFill>
                  <a:srgbClr val="FFFFFF"/>
                </a:solidFill>
              </a:rPr>
              <a:t>仅做</a:t>
            </a:r>
            <a:r>
              <a:rPr lang="en-US" altLang="zh-CN" dirty="0" smtClean="0">
                <a:solidFill>
                  <a:srgbClr val="FFFFFF"/>
                </a:solidFill>
              </a:rPr>
              <a:t>MVC</a:t>
            </a:r>
            <a:r>
              <a:rPr lang="zh-CN" altLang="en-US" dirty="0" smtClean="0">
                <a:solidFill>
                  <a:srgbClr val="FFFFFF"/>
                </a:solidFill>
              </a:rPr>
              <a:t>中的</a:t>
            </a:r>
            <a:r>
              <a:rPr lang="en-US" altLang="zh-CN" dirty="0" smtClean="0">
                <a:solidFill>
                  <a:srgbClr val="FFFFFF"/>
                </a:solidFill>
              </a:rPr>
              <a:t>View</a:t>
            </a:r>
            <a:r>
              <a:rPr lang="zh-CN" altLang="en-US" dirty="0" smtClean="0">
                <a:solidFill>
                  <a:srgbClr val="FFFFFF"/>
                </a:solidFill>
              </a:rPr>
              <a:t>来使用</a:t>
            </a:r>
            <a:endParaRPr lang="zh-TW" altLang="en-US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可以使用</a:t>
            </a:r>
            <a:r>
              <a:rPr lang="en-US" altLang="zh-CN" dirty="0" smtClean="0">
                <a:solidFill>
                  <a:srgbClr val="FFFFFF"/>
                </a:solidFill>
              </a:rPr>
              <a:t>JSX</a:t>
            </a:r>
            <a:r>
              <a:rPr lang="zh-CN" altLang="en-US" dirty="0" smtClean="0">
                <a:solidFill>
                  <a:srgbClr val="FFFFFF"/>
                </a:solidFill>
              </a:rPr>
              <a:t>模板或者</a:t>
            </a:r>
            <a:r>
              <a:rPr lang="en-US" altLang="zh-CN" dirty="0" smtClean="0">
                <a:solidFill>
                  <a:srgbClr val="FFFFFF"/>
                </a:solidFill>
              </a:rPr>
              <a:t>JS</a:t>
            </a:r>
            <a:r>
              <a:rPr lang="zh-CN" altLang="en-US" dirty="0" smtClean="0">
                <a:solidFill>
                  <a:srgbClr val="FFFFFF"/>
                </a:solidFill>
              </a:rPr>
              <a:t>来实现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支持在服务端使用</a:t>
            </a:r>
            <a:r>
              <a:rPr lang="en-US" altLang="zh-CN" dirty="0" err="1" smtClean="0">
                <a:solidFill>
                  <a:srgbClr val="FFFFFF"/>
                </a:solidFill>
              </a:rPr>
              <a:t>Node.js</a:t>
            </a:r>
            <a:r>
              <a:rPr lang="zh-CN" altLang="en-US" dirty="0" smtClean="0">
                <a:solidFill>
                  <a:srgbClr val="FFFFFF"/>
                </a:solidFill>
              </a:rPr>
              <a:t>来渲染</a:t>
            </a: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组件化实现方式，更好的封装和复用代码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zh-CN" altLang="en-US" dirty="0" smtClean="0">
                <a:solidFill>
                  <a:srgbClr val="FFFFFF"/>
                </a:solidFill>
              </a:rPr>
              <a:t>使用更高性能的</a:t>
            </a:r>
            <a:r>
              <a:rPr lang="en-US" altLang="zh-CN" dirty="0" smtClean="0">
                <a:solidFill>
                  <a:srgbClr val="FFFFFF"/>
                </a:solidFill>
              </a:rPr>
              <a:t>Virtual Dom</a:t>
            </a:r>
            <a:r>
              <a:rPr lang="zh-CN" altLang="en-US" dirty="0" smtClean="0">
                <a:solidFill>
                  <a:srgbClr val="FFFFFF"/>
                </a:solidFill>
              </a:rPr>
              <a:t>实现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ja-JP" altLang="en-US" dirty="0" smtClean="0">
                <a:solidFill>
                  <a:srgbClr val="FFFFFF"/>
                </a:solidFill>
              </a:rPr>
              <a:t>合成事件</a:t>
            </a:r>
            <a:r>
              <a:rPr lang="zh-CN" altLang="en-US" dirty="0" smtClean="0">
                <a:solidFill>
                  <a:srgbClr val="FFFFFF"/>
                </a:solidFill>
              </a:rPr>
              <a:t>实现多浏览器兼容且支持捕获和冒泡的事件机制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7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8834" b="8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927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</a:t>
            </a:r>
            <a:r>
              <a:rPr lang="en-US" dirty="0"/>
              <a:t>Dom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18" y="19137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局部</a:t>
            </a:r>
            <a:r>
              <a:rPr lang="en-US" dirty="0" smtClean="0">
                <a:solidFill>
                  <a:schemeClr val="bg1"/>
                </a:solidFill>
              </a:rPr>
              <a:t>刷新机制：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5" y="2491678"/>
            <a:ext cx="8362950" cy="31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5" y="3177516"/>
            <a:ext cx="8467075" cy="17017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51" y="19501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组件创建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016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88" y="251832"/>
            <a:ext cx="4145962" cy="6344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751" y="19501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组件生命同期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27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12732</TotalTime>
  <Words>144</Words>
  <Application>Microsoft Macintosh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Revolution</vt:lpstr>
      <vt:lpstr>React Native 初探</vt:lpstr>
      <vt:lpstr>内容概略</vt:lpstr>
      <vt:lpstr>什么是React Native</vt:lpstr>
      <vt:lpstr>知识点</vt:lpstr>
      <vt:lpstr>React</vt:lpstr>
      <vt:lpstr>Virtual Dom</vt:lpstr>
      <vt:lpstr>Virtual Dom</vt:lpstr>
      <vt:lpstr>Virtual Dom</vt:lpstr>
      <vt:lpstr>Virtual Dom</vt:lpstr>
      <vt:lpstr>Virtual Dom</vt:lpstr>
      <vt:lpstr>JSX 模板</vt:lpstr>
      <vt:lpstr>DEMOS</vt:lpstr>
    </vt:vector>
  </TitlesOfParts>
  <Company>Tencent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Native初探</dc:title>
  <dc:creator>dand zhou</dc:creator>
  <cp:lastModifiedBy>dand zhou</cp:lastModifiedBy>
  <cp:revision>145</cp:revision>
  <dcterms:created xsi:type="dcterms:W3CDTF">2015-05-11T09:34:43Z</dcterms:created>
  <dcterms:modified xsi:type="dcterms:W3CDTF">2015-05-21T07:01:41Z</dcterms:modified>
</cp:coreProperties>
</file>