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 smtClean="0"/>
              <a:t>Native初探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腾讯云 </a:t>
            </a:r>
            <a:r>
              <a:rPr lang="en-US" dirty="0" err="1" smtClean="0"/>
              <a:t>kimhou</a:t>
            </a:r>
            <a:endParaRPr lang="en-US" dirty="0" smtClean="0"/>
          </a:p>
          <a:p>
            <a:r>
              <a:rPr lang="en-US" dirty="0" smtClean="0"/>
              <a:t>2015.5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6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JSX 模板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705"/>
            <a:ext cx="9144000" cy="30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内容概略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React Native</a:t>
            </a:r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Virtual Dom</a:t>
            </a:r>
          </a:p>
          <a:p>
            <a:r>
              <a:rPr lang="en-US" altLang="zh-CN" dirty="0" smtClean="0"/>
              <a:t>JSX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zh-CN" altLang="en-US" dirty="0" smtClean="0"/>
              <a:t>合成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dirty="0" smtClean="0"/>
              <a:t>DEMO</a:t>
            </a:r>
            <a:r>
              <a:rPr lang="zh-CN" altLang="en-US" dirty="0" smtClean="0"/>
              <a:t>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React </a:t>
            </a:r>
            <a:r>
              <a:rPr lang="en-US" altLang="zh-CN" dirty="0" smtClean="0"/>
              <a:t>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749351" cy="517097"/>
          </a:xfrm>
        </p:spPr>
        <p:txBody>
          <a:bodyPr/>
          <a:lstStyle/>
          <a:p>
            <a:r>
              <a:rPr lang="en-US" altLang="zh-TW" dirty="0" smtClean="0"/>
              <a:t>react</a:t>
            </a:r>
            <a:r>
              <a:rPr lang="en-US" altLang="zh-TW" dirty="0"/>
              <a:t>-native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React</a:t>
            </a:r>
            <a:r>
              <a:rPr lang="zh-TW" altLang="en-US" dirty="0" smtClean="0"/>
              <a:t>开发多平台</a:t>
            </a:r>
            <a:r>
              <a:rPr lang="zh-CN" altLang="en-US" dirty="0" smtClean="0"/>
              <a:t>原生应用的一个新框架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4133" y="2345897"/>
            <a:ext cx="663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learn once, write anywhere.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Not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write once, run anywhere.</a:t>
            </a:r>
            <a:r>
              <a:rPr lang="zh-CN" altLang="en-US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 descr="react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2804392"/>
            <a:ext cx="5882853" cy="36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知识点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框架</a:t>
            </a:r>
          </a:p>
          <a:p>
            <a:r>
              <a:rPr lang="en-US" altLang="zh-CN" dirty="0"/>
              <a:t>Virtual </a:t>
            </a:r>
            <a:r>
              <a:rPr lang="en-US" altLang="zh-CN" dirty="0" smtClean="0"/>
              <a:t>Dom</a:t>
            </a:r>
            <a:endParaRPr lang="en-US" dirty="0" smtClean="0"/>
          </a:p>
          <a:p>
            <a:r>
              <a:rPr lang="en-US" dirty="0" smtClean="0"/>
              <a:t>JSX</a:t>
            </a:r>
            <a:r>
              <a:rPr lang="zh-CN" altLang="en-US" dirty="0" smtClean="0"/>
              <a:t>模板</a:t>
            </a:r>
            <a:endParaRPr lang="en-US" dirty="0" smtClean="0"/>
          </a:p>
          <a:p>
            <a:r>
              <a:rPr lang="zh-CN" altLang="en-US" dirty="0" smtClean="0"/>
              <a:t>合成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组件封装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通信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90884"/>
            <a:ext cx="7583487" cy="834504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807" y="1790290"/>
            <a:ext cx="68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React </a:t>
            </a:r>
            <a:r>
              <a:rPr lang="zh-TW" altLang="en-US" dirty="0">
                <a:solidFill>
                  <a:srgbClr val="FFFFFF"/>
                </a:solidFill>
              </a:rPr>
              <a:t>是 </a:t>
            </a:r>
            <a:r>
              <a:rPr lang="en-US" altLang="zh-TW" dirty="0">
                <a:solidFill>
                  <a:srgbClr val="FFFFFF"/>
                </a:solidFill>
              </a:rPr>
              <a:t>Facebook </a:t>
            </a:r>
            <a:r>
              <a:rPr lang="zh-TW" altLang="en-US" dirty="0">
                <a:solidFill>
                  <a:srgbClr val="FFFFFF"/>
                </a:solidFill>
              </a:rPr>
              <a:t>推出的一个用来构建用户界面的 </a:t>
            </a:r>
            <a:r>
              <a:rPr lang="en-US" altLang="zh-TW" dirty="0">
                <a:solidFill>
                  <a:srgbClr val="FFFFFF"/>
                </a:solidFill>
              </a:rPr>
              <a:t>JavaScript </a:t>
            </a:r>
            <a:r>
              <a:rPr lang="zh-TW" altLang="en-US" dirty="0">
                <a:solidFill>
                  <a:srgbClr val="FFFFFF"/>
                </a:solidFill>
              </a:rPr>
              <a:t>库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465" y="2354716"/>
            <a:ext cx="61827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rgbClr val="FFFFFF"/>
                </a:solidFill>
              </a:rPr>
              <a:t>不是一个 </a:t>
            </a:r>
            <a:r>
              <a:rPr lang="en-US" altLang="zh-TW" dirty="0">
                <a:solidFill>
                  <a:srgbClr val="FFFFFF"/>
                </a:solidFill>
              </a:rPr>
              <a:t>MVC </a:t>
            </a:r>
            <a:r>
              <a:rPr lang="zh-TW" altLang="en-US" dirty="0" smtClean="0">
                <a:solidFill>
                  <a:srgbClr val="FFFFFF"/>
                </a:solidFill>
              </a:rPr>
              <a:t>框架，大部分人</a:t>
            </a:r>
            <a:r>
              <a:rPr lang="zh-CN" altLang="en-US" dirty="0" smtClean="0">
                <a:solidFill>
                  <a:srgbClr val="FFFFFF"/>
                </a:solidFill>
              </a:rPr>
              <a:t>仅做</a:t>
            </a:r>
            <a:r>
              <a:rPr lang="en-US" altLang="zh-CN" dirty="0" smtClean="0">
                <a:solidFill>
                  <a:srgbClr val="FFFFFF"/>
                </a:solidFill>
              </a:rPr>
              <a:t>MVC</a:t>
            </a:r>
            <a:r>
              <a:rPr lang="zh-CN" altLang="en-US" dirty="0" smtClean="0">
                <a:solidFill>
                  <a:srgbClr val="FFFFFF"/>
                </a:solidFill>
              </a:rPr>
              <a:t>中的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来使用</a:t>
            </a:r>
            <a:endParaRPr lang="zh-TW" alt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可以使用</a:t>
            </a:r>
            <a:r>
              <a:rPr lang="en-US" altLang="zh-CN" dirty="0" smtClean="0">
                <a:solidFill>
                  <a:srgbClr val="FFFFFF"/>
                </a:solidFill>
              </a:rPr>
              <a:t>JSX</a:t>
            </a:r>
            <a:r>
              <a:rPr lang="zh-CN" altLang="en-US" dirty="0" smtClean="0">
                <a:solidFill>
                  <a:srgbClr val="FFFFFF"/>
                </a:solidFill>
              </a:rPr>
              <a:t>模板或者</a:t>
            </a:r>
            <a:r>
              <a:rPr lang="en-US" altLang="zh-CN" dirty="0" smtClean="0">
                <a:solidFill>
                  <a:srgbClr val="FFFFFF"/>
                </a:solidFill>
              </a:rPr>
              <a:t>JS</a:t>
            </a:r>
            <a:r>
              <a:rPr lang="zh-CN" altLang="en-US" dirty="0" smtClean="0">
                <a:solidFill>
                  <a:srgbClr val="FFFFFF"/>
                </a:solidFill>
              </a:rPr>
              <a:t>来实现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支持在</a:t>
            </a:r>
            <a:r>
              <a:rPr lang="zh-CN" altLang="en-US" dirty="0" smtClean="0">
                <a:solidFill>
                  <a:srgbClr val="FFFFFF"/>
                </a:solidFill>
              </a:rPr>
              <a:t>服务端</a:t>
            </a:r>
            <a:r>
              <a:rPr lang="zh-CN" altLang="en-US" dirty="0" smtClean="0">
                <a:solidFill>
                  <a:srgbClr val="FFFFFF"/>
                </a:solidFill>
              </a:rPr>
              <a:t>使用</a:t>
            </a:r>
            <a:r>
              <a:rPr lang="en-US" altLang="zh-CN" dirty="0" err="1" smtClean="0">
                <a:solidFill>
                  <a:srgbClr val="FFFFFF"/>
                </a:solidFill>
              </a:rPr>
              <a:t>Node.js</a:t>
            </a:r>
            <a:r>
              <a:rPr lang="zh-CN" altLang="en-US" dirty="0" smtClean="0">
                <a:solidFill>
                  <a:srgbClr val="FFFFFF"/>
                </a:solidFill>
              </a:rPr>
              <a:t>来渲染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组件化实现方式，更好的封装和复用代码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使用更高性能的</a:t>
            </a:r>
            <a:r>
              <a:rPr lang="en-US" altLang="zh-CN" dirty="0" smtClean="0">
                <a:solidFill>
                  <a:srgbClr val="FFFFFF"/>
                </a:solidFill>
              </a:rPr>
              <a:t>Virtual Dom</a:t>
            </a:r>
            <a:r>
              <a:rPr lang="zh-CN" altLang="en-US" dirty="0" smtClean="0">
                <a:solidFill>
                  <a:srgbClr val="FFFFFF"/>
                </a:solidFill>
              </a:rPr>
              <a:t>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solidFill>
                  <a:srgbClr val="FFFFFF"/>
                </a:solidFill>
              </a:rPr>
              <a:t>合成事件</a:t>
            </a:r>
            <a:r>
              <a:rPr lang="zh-CN" altLang="en-US" dirty="0" smtClean="0">
                <a:solidFill>
                  <a:srgbClr val="FFFFFF"/>
                </a:solidFill>
              </a:rPr>
              <a:t>实现多浏览器兼容且支持捕获和冒泡的事件机制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7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834" b="8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927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318" y="1913758"/>
            <a:ext cx="214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</a:rPr>
              <a:t>局部</a:t>
            </a:r>
            <a:r>
              <a:rPr lang="en-US" dirty="0" smtClean="0">
                <a:solidFill>
                  <a:schemeClr val="bg1"/>
                </a:solidFill>
              </a:rPr>
              <a:t>刷新机制：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5" y="2491678"/>
            <a:ext cx="8362950" cy="3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5" y="1722355"/>
            <a:ext cx="8467075" cy="1701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88" y="251832"/>
            <a:ext cx="4145962" cy="63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1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1" y="2315840"/>
            <a:ext cx="8610356" cy="29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7108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9654</TotalTime>
  <Words>131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React Native初探</vt:lpstr>
      <vt:lpstr>内容概略</vt:lpstr>
      <vt:lpstr>什么是React Native</vt:lpstr>
      <vt:lpstr>知识点</vt:lpstr>
      <vt:lpstr>React</vt:lpstr>
      <vt:lpstr>Virtual Dom</vt:lpstr>
      <vt:lpstr>Virtual Dom</vt:lpstr>
      <vt:lpstr>Virtual Dom</vt:lpstr>
      <vt:lpstr>PowerPoint Presentation</vt:lpstr>
      <vt:lpstr>JSX 模板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Native初探</dc:title>
  <dc:creator>dand zhou</dc:creator>
  <cp:lastModifiedBy>dand zhou</cp:lastModifiedBy>
  <cp:revision>131</cp:revision>
  <dcterms:created xsi:type="dcterms:W3CDTF">2015-05-11T09:34:43Z</dcterms:created>
  <dcterms:modified xsi:type="dcterms:W3CDTF">2015-05-19T03:42:03Z</dcterms:modified>
</cp:coreProperties>
</file>