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89" r:id="rId4"/>
    <p:sldId id="299" r:id="rId5"/>
    <p:sldId id="300" r:id="rId6"/>
    <p:sldId id="303" r:id="rId7"/>
    <p:sldId id="301" r:id="rId8"/>
    <p:sldId id="30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43" d="100"/>
          <a:sy n="43" d="100"/>
        </p:scale>
        <p:origin x="53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469D2-BAC7-47CE-AD5C-5AAE21927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E70883-8ECF-4F4F-8F43-A2C2C31AB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9BCF7-DF7A-4806-8486-E35F36CD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AE6A-F603-4FF4-AD89-075C22850673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EFF2F-DA9E-4191-A738-5C9A9260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DF3C23-32CA-41BB-9C9B-91899C7D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92D-7541-4D86-9200-775994B02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02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4B789-6D5B-4E8B-9F77-C8A1B4D3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9EEF6E-3864-4485-837A-B461C9786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49B184-7726-4E29-B699-119399AE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AE6A-F603-4FF4-AD89-075C22850673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DDEF76-C7BC-44D5-BD39-5BE0F96B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B8FE8-C12F-44E1-8D6D-13509FF9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92D-7541-4D86-9200-775994B02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30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991C88-23B1-4BE1-90D5-B5BA40738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B28273-7797-4FB5-AA40-DA0AAD1EF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F8A446-4336-402F-857B-2985A7A6E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AE6A-F603-4FF4-AD89-075C22850673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C851E7-C463-4433-A9B1-D4082C462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123C41-8AB6-4FBD-B3BB-3D4FB09C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92D-7541-4D86-9200-775994B02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29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BEC40-BC57-4792-9CF4-0ED6AC2F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3BC9B7-2553-4AEC-88AA-4D59CB85A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112834-DFD0-41B5-A453-AE5516C6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AE6A-F603-4FF4-AD89-075C22850673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924F9-7645-48E0-9097-0086093A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56039D-7391-42FB-A172-EB451D39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92D-7541-4D86-9200-775994B02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0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ABE51-9CB3-4C38-B7A1-299F2F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29CF01-E711-4801-8D6A-EDE3D54E7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C8A0B7-C3CE-4E9B-BFD8-7890C2A50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AE6A-F603-4FF4-AD89-075C22850673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336BA-8F3B-4DE9-99EC-C0E0530F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AA63A0-4E04-4658-BF0E-BD6ECC55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92D-7541-4D86-9200-775994B02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12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414B9-3FA9-42E6-9BB5-A57BD71A9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6E1CDA-866A-46C3-81A1-DAECBF370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1EC56A-CE89-4FB6-9B5B-7EEE25843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83CC69-6A0F-4783-87F4-21AE5DAE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AE6A-F603-4FF4-AD89-075C22850673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25F09A-6F27-42D6-A88C-4E40A2C91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237E51-1395-48D2-BAE6-F136877E5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92D-7541-4D86-9200-775994B02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38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04072-A0A8-4820-8967-39FA09784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52DB79-E0C6-4E90-89E6-74415E361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95E34-5B26-4109-82F3-1B99E9615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870F13-9B1F-41DA-9682-97BF9331E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883DF9-0917-41E1-A7E3-96DFB9A53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D55B68-EBF3-4A13-8BCC-5E1C3BDF8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AE6A-F603-4FF4-AD89-075C22850673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49B45A-C6D5-473F-987F-D157A2A9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0F85B8-79E2-4D43-8217-49D9BEDC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92D-7541-4D86-9200-775994B02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20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79B20-9C2F-47FD-BB41-B062380D5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C09027-076C-4011-810A-FEFCD63AE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AE6A-F603-4FF4-AD89-075C22850673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BB36F7-8EBC-4C32-A61F-4C0C6F222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FA4353-00F1-4F09-9094-5EAA3631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92D-7541-4D86-9200-775994B02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68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B04BD4-BD42-460E-8FBD-85A93787B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AE6A-F603-4FF4-AD89-075C22850673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06B612-BF21-4587-BF68-70AC119F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838489-B469-4433-AD4C-7C421481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92D-7541-4D86-9200-775994B02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29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A9ECE-A4DF-4FB3-967B-9070956C5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50BCA-E234-43A4-B5A7-5196E23F4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43346B-1785-4AF1-A87C-493665667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5BCF19-34D0-40D9-9944-1C11CDF02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AE6A-F603-4FF4-AD89-075C22850673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75EFCD-47E4-4620-BD31-7390BB470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92F6A5-1E26-44ED-A470-7F097C0F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92D-7541-4D86-9200-775994B02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21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7B80E-3695-4D7B-8B60-5666F2447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82832D-553C-4B37-88A4-A323F569A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ED4F9F-6A0E-436E-B04F-766436836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0EB7B4-41B4-47F1-9866-7E73D857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AE6A-F603-4FF4-AD89-075C22850673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3B32C4-42DD-4F0E-A85F-CFC16A937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7E400-E547-4E05-BEFE-AE218035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92D-7541-4D86-9200-775994B02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50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8A41DD-FA01-415A-BE8C-D81C3F42C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DA19E-61F5-45A3-A21B-868692124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7E2F32-95A5-4024-9631-EA0ACCA4C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2AE6A-F603-4FF4-AD89-075C22850673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E9096-4AA1-4127-9306-A2035EC72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3CC66-3059-42EA-A578-D1D9926AC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E592D-7541-4D86-9200-775994B02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2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ikidocs.net/6609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" TargetMode="External"/><Relationship Id="rId2" Type="http://schemas.openxmlformats.org/officeDocument/2006/relationships/hyperlink" Target="https://wikidocs.net/book/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CBC7CCF0-B158-4158-BD08-8415D9CC7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573" y="2610067"/>
            <a:ext cx="9818443" cy="2654039"/>
          </a:xfrm>
        </p:spPr>
        <p:txBody>
          <a:bodyPr anchor="ctr">
            <a:normAutofit/>
          </a:bodyPr>
          <a:lstStyle/>
          <a:p>
            <a:r>
              <a:rPr lang="en-US" altLang="ko-KR" sz="8800" dirty="0"/>
              <a:t>Django</a:t>
            </a:r>
            <a:endParaRPr lang="ko-KR" altLang="en-US" sz="8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05F02F-04C5-40BA-A987-D167D22F40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771" b="-1"/>
          <a:stretch/>
        </p:blipFill>
        <p:spPr>
          <a:xfrm>
            <a:off x="-3983" y="10"/>
            <a:ext cx="12192000" cy="2335551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081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CBC7CCF0-B158-4158-BD08-8415D9CC7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2795" y="2920785"/>
            <a:ext cx="9818443" cy="2654039"/>
          </a:xfrm>
        </p:spPr>
        <p:txBody>
          <a:bodyPr anchor="ctr">
            <a:no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Django</a:t>
            </a:r>
            <a:r>
              <a:rPr lang="ko-KR" altLang="en-US" sz="4000" dirty="0">
                <a:solidFill>
                  <a:srgbClr val="FF0000"/>
                </a:solidFill>
              </a:rPr>
              <a:t>란 </a:t>
            </a:r>
            <a:r>
              <a:rPr lang="en-US" altLang="ko-KR" sz="4000" dirty="0">
                <a:solidFill>
                  <a:srgbClr val="FF0000"/>
                </a:solidFill>
              </a:rPr>
              <a:t>?</a:t>
            </a:r>
            <a:br>
              <a:rPr lang="en-US" altLang="ko-KR" sz="3600" dirty="0">
                <a:solidFill>
                  <a:srgbClr val="FF0000"/>
                </a:solidFill>
              </a:rPr>
            </a:br>
            <a:br>
              <a:rPr lang="en-US" altLang="ko-KR" sz="3600" dirty="0"/>
            </a:br>
            <a:r>
              <a:rPr lang="ko-KR" altLang="en-US" sz="3600" dirty="0" err="1"/>
              <a:t>파이썬으로</a:t>
            </a:r>
            <a:r>
              <a:rPr lang="ko-KR" altLang="en-US" sz="3600" dirty="0"/>
              <a:t> 만들어진 무료 오픈소스 </a:t>
            </a:r>
            <a:br>
              <a:rPr lang="en-US" altLang="ko-KR" sz="3600" dirty="0"/>
            </a:br>
            <a:r>
              <a:rPr lang="ko-KR" altLang="en-US" sz="3600" dirty="0"/>
              <a:t>웹 애플리케이션 웹 프레임워크</a:t>
            </a:r>
            <a:br>
              <a:rPr lang="en-US" altLang="ko-KR" sz="3600" dirty="0"/>
            </a:br>
            <a:br>
              <a:rPr lang="en-US" altLang="ko-KR" sz="2800" dirty="0"/>
            </a:b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05F02F-04C5-40BA-A987-D167D22F40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771" b="-1"/>
          <a:stretch/>
        </p:blipFill>
        <p:spPr>
          <a:xfrm>
            <a:off x="-3983" y="10"/>
            <a:ext cx="12192000" cy="2335551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877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CBC7CCF0-B158-4158-BD08-8415D9CC7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573" y="2610067"/>
            <a:ext cx="9818443" cy="2654039"/>
          </a:xfrm>
        </p:spPr>
        <p:txBody>
          <a:bodyPr anchor="ctr">
            <a:normAutofit fontScale="90000"/>
          </a:bodyPr>
          <a:lstStyle/>
          <a:p>
            <a:r>
              <a:rPr lang="ko-KR" altLang="en-US" sz="4400" dirty="0">
                <a:solidFill>
                  <a:srgbClr val="FF0000"/>
                </a:solidFill>
              </a:rPr>
              <a:t>프레임워크란</a:t>
            </a:r>
            <a:r>
              <a:rPr lang="en-US" altLang="ko-KR" sz="4400" dirty="0">
                <a:solidFill>
                  <a:srgbClr val="FF0000"/>
                </a:solidFill>
              </a:rPr>
              <a:t>?</a:t>
            </a:r>
            <a:br>
              <a:rPr lang="en-US" altLang="ko-KR" sz="3600" dirty="0">
                <a:solidFill>
                  <a:srgbClr val="FF0000"/>
                </a:solidFill>
              </a:rPr>
            </a:br>
            <a:br>
              <a:rPr lang="en-US" altLang="ko-KR" sz="3100" dirty="0"/>
            </a:br>
            <a:r>
              <a:rPr lang="ko-KR" altLang="en-US" sz="3100" dirty="0"/>
              <a:t>프레임워크란</a:t>
            </a:r>
            <a:r>
              <a:rPr lang="en-US" altLang="ko-KR" sz="3100" dirty="0"/>
              <a:t>, </a:t>
            </a:r>
            <a:r>
              <a:rPr lang="ko-KR" altLang="en-US" sz="3100" dirty="0"/>
              <a:t>소프트웨어의 구체적인 </a:t>
            </a:r>
            <a:br>
              <a:rPr lang="en-US" altLang="ko-KR" sz="3100" dirty="0"/>
            </a:br>
            <a:r>
              <a:rPr lang="ko-KR" altLang="en-US" sz="3100" dirty="0"/>
              <a:t>부분에 해당하는 설계와 구현을</a:t>
            </a:r>
            <a:br>
              <a:rPr lang="en-US" altLang="ko-KR" sz="3100" dirty="0"/>
            </a:br>
            <a:r>
              <a:rPr lang="ko-KR" altLang="en-US" sz="3100" dirty="0"/>
              <a:t>재사용이 가능하게끔 일련의 </a:t>
            </a:r>
            <a:r>
              <a:rPr lang="ko-KR" altLang="en-US" sz="3100" dirty="0" err="1"/>
              <a:t>협업화된</a:t>
            </a:r>
            <a:r>
              <a:rPr lang="ko-KR" altLang="en-US" sz="3100" dirty="0"/>
              <a:t> </a:t>
            </a:r>
            <a:br>
              <a:rPr lang="en-US" altLang="ko-KR" sz="3100" dirty="0"/>
            </a:br>
            <a:r>
              <a:rPr lang="ko-KR" altLang="en-US" sz="3100" dirty="0"/>
              <a:t>형태로 클래스들을 제공하는 것</a:t>
            </a:r>
            <a:br>
              <a:rPr lang="en-US" altLang="ko-KR" sz="2400" dirty="0"/>
            </a:b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05F02F-04C5-40BA-A987-D167D22F40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771" b="-1"/>
          <a:stretch/>
        </p:blipFill>
        <p:spPr>
          <a:xfrm>
            <a:off x="-3983" y="10"/>
            <a:ext cx="12192000" cy="2335551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898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CBC7CCF0-B158-4158-BD08-8415D9CC7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573" y="2610067"/>
            <a:ext cx="9818443" cy="2654039"/>
          </a:xfrm>
        </p:spPr>
        <p:txBody>
          <a:bodyPr anchor="ctr">
            <a:normAutofit/>
          </a:bodyPr>
          <a:lstStyle/>
          <a:p>
            <a:r>
              <a:rPr lang="en-US" altLang="ko-KR" sz="4000">
                <a:solidFill>
                  <a:srgbClr val="FF0000"/>
                </a:solidFill>
              </a:rPr>
              <a:t>Django</a:t>
            </a:r>
            <a:r>
              <a:rPr lang="ko-KR" altLang="en-US" sz="4000" dirty="0">
                <a:solidFill>
                  <a:srgbClr val="FF0000"/>
                </a:solidFill>
              </a:rPr>
              <a:t>의 역할</a:t>
            </a:r>
            <a:br>
              <a:rPr lang="en-US" altLang="ko-KR" sz="3200" dirty="0"/>
            </a:br>
            <a:br>
              <a:rPr lang="en-US" altLang="ko-KR" sz="2800" dirty="0"/>
            </a:br>
            <a:r>
              <a:rPr lang="ko-KR" altLang="en-US" sz="2800" dirty="0"/>
              <a:t>웹 서버에 요청이 오면 장고로 전달되고</a:t>
            </a:r>
            <a:r>
              <a:rPr lang="en-US" altLang="ko-KR" sz="2800" dirty="0"/>
              <a:t>, </a:t>
            </a:r>
            <a:br>
              <a:rPr lang="en-US" altLang="ko-KR" sz="2800" dirty="0"/>
            </a:br>
            <a:r>
              <a:rPr lang="ko-KR" altLang="en-US" sz="2800" dirty="0"/>
              <a:t>장고가 웹 페이지의 주소를 가져와 무엇을 할지 확인한다</a:t>
            </a:r>
            <a:r>
              <a:rPr lang="en-US" altLang="ko-KR" sz="2800" dirty="0"/>
              <a:t>.</a:t>
            </a:r>
            <a:br>
              <a:rPr lang="en-US" altLang="ko-KR" sz="3200" dirty="0"/>
            </a:br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05F02F-04C5-40BA-A987-D167D22F40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771" b="-1"/>
          <a:stretch/>
        </p:blipFill>
        <p:spPr>
          <a:xfrm>
            <a:off x="-3983" y="10"/>
            <a:ext cx="12192000" cy="2335551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89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CBC7CCF0-B158-4158-BD08-8415D9CC7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573" y="2610067"/>
            <a:ext cx="10714050" cy="265403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3200" dirty="0"/>
              <a:t>			</a:t>
            </a:r>
            <a:r>
              <a:rPr lang="ko-KR" altLang="en-US" sz="4000" dirty="0">
                <a:solidFill>
                  <a:srgbClr val="FF0000"/>
                </a:solidFill>
              </a:rPr>
              <a:t>가상환경과 </a:t>
            </a:r>
            <a:r>
              <a:rPr lang="en-US" altLang="ko-KR" sz="4000" dirty="0">
                <a:solidFill>
                  <a:srgbClr val="FF0000"/>
                </a:solidFill>
              </a:rPr>
              <a:t>Django </a:t>
            </a:r>
            <a:r>
              <a:rPr lang="ko-KR" altLang="en-US" sz="4000" dirty="0">
                <a:solidFill>
                  <a:srgbClr val="FF0000"/>
                </a:solidFill>
              </a:rPr>
              <a:t>설치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3200" dirty="0"/>
              <a:t>     1) </a:t>
            </a:r>
            <a:r>
              <a:rPr lang="en-US" altLang="ko-KR" sz="2800" dirty="0"/>
              <a:t>https://tutorial.djangogirls.org/ko/django_installation/</a:t>
            </a:r>
            <a:br>
              <a:rPr lang="en-US" altLang="ko-KR" sz="3200" dirty="0"/>
            </a:br>
            <a:r>
              <a:rPr lang="en-US" altLang="ko-KR" sz="3200" dirty="0"/>
              <a:t>     2) https://wikidocs.net/6609</a:t>
            </a:r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05F02F-04C5-40BA-A987-D167D22F40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771" b="-1"/>
          <a:stretch/>
        </p:blipFill>
        <p:spPr>
          <a:xfrm>
            <a:off x="-3983" y="10"/>
            <a:ext cx="12192000" cy="2335551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52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CBC7CCF0-B158-4158-BD08-8415D9CC7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573" y="2610067"/>
            <a:ext cx="10714050" cy="2654039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altLang="ko-KR" sz="3200" dirty="0"/>
              <a:t>			</a:t>
            </a:r>
            <a:r>
              <a:rPr lang="ko-KR" altLang="en-US" sz="4000" dirty="0">
                <a:solidFill>
                  <a:srgbClr val="FF0000"/>
                </a:solidFill>
              </a:rPr>
              <a:t>가상환경과 </a:t>
            </a:r>
            <a:r>
              <a:rPr lang="en-US" altLang="ko-KR" sz="4000" dirty="0">
                <a:solidFill>
                  <a:srgbClr val="FF0000"/>
                </a:solidFill>
              </a:rPr>
              <a:t>Django </a:t>
            </a:r>
            <a:r>
              <a:rPr lang="ko-KR" altLang="en-US" sz="4000" dirty="0">
                <a:solidFill>
                  <a:srgbClr val="FF0000"/>
                </a:solidFill>
              </a:rPr>
              <a:t>설치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3200" dirty="0"/>
              <a:t>    </a:t>
            </a:r>
            <a:r>
              <a:rPr lang="en-US" altLang="ko-KR" sz="3100" dirty="0"/>
              <a:t> 1) https://tutorial.djangogirls.org/ko/django_installation/</a:t>
            </a:r>
            <a:br>
              <a:rPr lang="en-US" altLang="ko-KR" sz="3100" dirty="0"/>
            </a:br>
            <a:r>
              <a:rPr lang="en-US" altLang="ko-KR" sz="3100" dirty="0"/>
              <a:t>     2) </a:t>
            </a:r>
            <a:r>
              <a:rPr lang="en-US" altLang="ko-KR" sz="3100" dirty="0">
                <a:hlinkClick r:id="rId2"/>
              </a:rPr>
              <a:t>https://wikidocs.net/6609</a:t>
            </a:r>
            <a:br>
              <a:rPr lang="en-US" altLang="ko-KR" sz="3100" dirty="0"/>
            </a:br>
            <a:r>
              <a:rPr lang="en-US" altLang="ko-KR" sz="3100" dirty="0"/>
              <a:t>     3) https://docs.djangoproject.com/ko/2.1/intro/overview/</a:t>
            </a:r>
            <a:endParaRPr lang="ko-KR" altLang="en-US" sz="3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05F02F-04C5-40BA-A987-D167D22F40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771" b="-1"/>
          <a:stretch/>
        </p:blipFill>
        <p:spPr>
          <a:xfrm>
            <a:off x="-3983" y="10"/>
            <a:ext cx="12192000" cy="233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1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CBC7CCF0-B158-4158-BD08-8415D9CC7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573" y="3195420"/>
            <a:ext cx="9818443" cy="2654039"/>
          </a:xfrm>
        </p:spPr>
        <p:txBody>
          <a:bodyPr anchor="ctr">
            <a:noAutofit/>
          </a:bodyPr>
          <a:lstStyle/>
          <a:p>
            <a:r>
              <a:rPr lang="ko-KR" altLang="en-US" sz="3200" dirty="0"/>
              <a:t>클래스</a:t>
            </a:r>
            <a:r>
              <a:rPr lang="en-US" altLang="ko-KR" sz="3200" dirty="0"/>
              <a:t>,</a:t>
            </a:r>
            <a:r>
              <a:rPr lang="ko-KR" altLang="en-US" sz="3200" dirty="0"/>
              <a:t> 모듈 및 예외처리</a:t>
            </a:r>
            <a:br>
              <a:rPr lang="en-US" altLang="ko-KR" sz="3200" dirty="0"/>
            </a:br>
            <a:r>
              <a:rPr lang="en-US" altLang="ko-KR" sz="3200" dirty="0"/>
              <a:t>1. </a:t>
            </a:r>
            <a:r>
              <a:rPr lang="ko-KR" altLang="en-US" sz="3200" dirty="0"/>
              <a:t>클래스</a:t>
            </a:r>
            <a:br>
              <a:rPr lang="en-US" altLang="ko-KR" sz="3200" dirty="0"/>
            </a:br>
            <a:r>
              <a:rPr lang="en-US" altLang="ko-KR" sz="3200" dirty="0"/>
              <a:t>2. </a:t>
            </a:r>
            <a:r>
              <a:rPr lang="ko-KR" altLang="en-US" sz="3200" dirty="0"/>
              <a:t>모듈</a:t>
            </a:r>
            <a:br>
              <a:rPr lang="en-US" altLang="ko-KR" sz="3200" dirty="0"/>
            </a:br>
            <a:r>
              <a:rPr lang="en-US" altLang="ko-KR" sz="3200" dirty="0"/>
              <a:t>3. </a:t>
            </a:r>
            <a:r>
              <a:rPr lang="ko-KR" altLang="en-US" sz="3200" dirty="0"/>
              <a:t>패키지</a:t>
            </a:r>
            <a:br>
              <a:rPr lang="en-US" altLang="ko-KR" sz="3200" dirty="0"/>
            </a:br>
            <a:r>
              <a:rPr lang="en-US" altLang="ko-KR" sz="3200" dirty="0"/>
              <a:t>4. </a:t>
            </a:r>
            <a:r>
              <a:rPr lang="ko-KR" altLang="en-US" sz="3200" dirty="0"/>
              <a:t>예외처리</a:t>
            </a:r>
            <a:br>
              <a:rPr lang="en-US" altLang="ko-KR" sz="3200" dirty="0"/>
            </a:br>
            <a:r>
              <a:rPr lang="en-US" altLang="ko-KR" sz="3200" dirty="0"/>
              <a:t>5. </a:t>
            </a:r>
            <a:r>
              <a:rPr lang="ko-KR" altLang="en-US" sz="3200" dirty="0"/>
              <a:t>내장함수</a:t>
            </a:r>
            <a:br>
              <a:rPr lang="en-US" altLang="ko-KR" sz="3200" dirty="0"/>
            </a:br>
            <a:r>
              <a:rPr lang="en-US" altLang="ko-KR" sz="3200" dirty="0"/>
              <a:t>6. </a:t>
            </a:r>
            <a:r>
              <a:rPr lang="ko-KR" altLang="en-US" sz="3200" dirty="0"/>
              <a:t>외장함수</a:t>
            </a:r>
            <a:br>
              <a:rPr lang="en-US" altLang="ko-KR" sz="3200" dirty="0"/>
            </a:br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05F02F-04C5-40BA-A987-D167D22F40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771" b="-1"/>
          <a:stretch/>
        </p:blipFill>
        <p:spPr>
          <a:xfrm>
            <a:off x="-3983" y="10"/>
            <a:ext cx="12192000" cy="233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5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CBC7CCF0-B158-4158-BD08-8415D9CC7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573" y="2610067"/>
            <a:ext cx="9818443" cy="265403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3200" dirty="0"/>
              <a:t>				</a:t>
            </a:r>
            <a:r>
              <a:rPr lang="ko-KR" altLang="en-US" sz="3200" dirty="0"/>
              <a:t>학습자료 </a:t>
            </a:r>
            <a:r>
              <a:rPr lang="en-US" altLang="ko-KR" sz="3200" dirty="0"/>
              <a:t> 	</a:t>
            </a:r>
            <a:r>
              <a:rPr lang="en-US" altLang="ko-KR" sz="3200" dirty="0">
                <a:hlinkClick r:id="rId2"/>
              </a:rPr>
              <a:t>https://wikidocs.net/book</a:t>
            </a:r>
            <a:r>
              <a:rPr lang="en-US" altLang="ko-KR" sz="3200">
                <a:hlinkClick r:id="rId2"/>
              </a:rPr>
              <a:t>/1</a:t>
            </a:r>
            <a:r>
              <a:rPr lang="en-US" altLang="ko-KR" sz="3200"/>
              <a:t> (</a:t>
            </a:r>
            <a:r>
              <a:rPr lang="ko-KR" altLang="en-US" sz="3200" dirty="0" err="1"/>
              <a:t>점프투파이썬</a:t>
            </a:r>
            <a:r>
              <a:rPr lang="en-US" altLang="ko-KR" sz="3200" dirty="0"/>
              <a:t>)</a:t>
            </a:r>
            <a:br>
              <a:rPr lang="en-US" altLang="ko-KR" sz="3200" dirty="0"/>
            </a:br>
            <a:r>
              <a:rPr lang="en-US" altLang="ko-KR" sz="3200" dirty="0"/>
              <a:t>	</a:t>
            </a:r>
            <a:r>
              <a:rPr lang="en-US" altLang="ko-KR" sz="3200" dirty="0">
                <a:hlinkClick r:id="rId3"/>
              </a:rPr>
              <a:t>https://www.acmicpc.net/</a:t>
            </a:r>
            <a:r>
              <a:rPr lang="en-US" altLang="ko-KR" sz="3200" dirty="0"/>
              <a:t> (</a:t>
            </a:r>
            <a:r>
              <a:rPr lang="ko-KR" altLang="en-US" sz="3200" dirty="0"/>
              <a:t>백준알고리즘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05F02F-04C5-40BA-A987-D167D22F40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771" b="-1"/>
          <a:stretch/>
        </p:blipFill>
        <p:spPr>
          <a:xfrm>
            <a:off x="-3983" y="10"/>
            <a:ext cx="12192000" cy="233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79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14</Words>
  <Application>Microsoft Office PowerPoint</Application>
  <PresentationFormat>와이드스크린</PresentationFormat>
  <Paragraphs>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Django</vt:lpstr>
      <vt:lpstr>Django란 ?  파이썬으로 만들어진 무료 오픈소스  웹 애플리케이션 웹 프레임워크  </vt:lpstr>
      <vt:lpstr>프레임워크란?  프레임워크란, 소프트웨어의 구체적인  부분에 해당하는 설계와 구현을 재사용이 가능하게끔 일련의 협업화된  형태로 클래스들을 제공하는 것 </vt:lpstr>
      <vt:lpstr>Django의 역할  웹 서버에 요청이 오면 장고로 전달되고,  장고가 웹 페이지의 주소를 가져와 무엇을 할지 확인한다. </vt:lpstr>
      <vt:lpstr>   가상환경과 Django 설치       1) https://tutorial.djangogirls.org/ko/django_installation/      2) https://wikidocs.net/6609</vt:lpstr>
      <vt:lpstr>   가상환경과 Django 설치       1) https://tutorial.djangogirls.org/ko/django_installation/      2) https://wikidocs.net/6609      3) https://docs.djangoproject.com/ko/2.1/intro/overview/</vt:lpstr>
      <vt:lpstr>클래스, 모듈 및 예외처리 1. 클래스 2. 모듈 3. 패키지 4. 예외처리 5. 내장함수 6. 외장함수 </vt:lpstr>
      <vt:lpstr>    학습자료   https://wikidocs.net/book/1 (점프투파이썬)  https://www.acmicpc.net/ (백준알고리즘)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rlagns_-@naver.com</dc:creator>
  <cp:lastModifiedBy>rlagns_-@naver.com</cp:lastModifiedBy>
  <cp:revision>15</cp:revision>
  <dcterms:created xsi:type="dcterms:W3CDTF">2019-01-18T02:08:28Z</dcterms:created>
  <dcterms:modified xsi:type="dcterms:W3CDTF">2019-02-14T03:01:55Z</dcterms:modified>
</cp:coreProperties>
</file>