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89" r:id="rId4"/>
    <p:sldId id="298" r:id="rId5"/>
    <p:sldId id="299" r:id="rId6"/>
    <p:sldId id="300" r:id="rId7"/>
    <p:sldId id="301" r:id="rId8"/>
    <p:sldId id="30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469D2-BAC7-47CE-AD5C-5AAE21927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E70883-8ECF-4F4F-8F43-A2C2C31AB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9BCF7-DF7A-4806-8486-E35F36CD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E6A-F603-4FF4-AD89-075C2285067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EFF2F-DA9E-4191-A738-5C9A9260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F3C23-32CA-41BB-9C9B-91899C7D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2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4B789-6D5B-4E8B-9F77-C8A1B4D3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9EEF6E-3864-4485-837A-B461C9786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9B184-7726-4E29-B699-119399AE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E6A-F603-4FF4-AD89-075C2285067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DEF76-C7BC-44D5-BD39-5BE0F96B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B8FE8-C12F-44E1-8D6D-13509FF9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0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991C88-23B1-4BE1-90D5-B5BA40738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28273-7797-4FB5-AA40-DA0AAD1EF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8A446-4336-402F-857B-2985A7A6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E6A-F603-4FF4-AD89-075C2285067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851E7-C463-4433-A9B1-D4082C46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23C41-8AB6-4FBD-B3BB-3D4FB09C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29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BEC40-BC57-4792-9CF4-0ED6AC2F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BC9B7-2553-4AEC-88AA-4D59CB85A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12834-DFD0-41B5-A453-AE5516C6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E6A-F603-4FF4-AD89-075C2285067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924F9-7645-48E0-9097-0086093A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6039D-7391-42FB-A172-EB451D39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ABE51-9CB3-4C38-B7A1-299F2F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29CF01-E711-4801-8D6A-EDE3D54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8A0B7-C3CE-4E9B-BFD8-7890C2A5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E6A-F603-4FF4-AD89-075C2285067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336BA-8F3B-4DE9-99EC-C0E0530F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A63A0-4E04-4658-BF0E-BD6ECC55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2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414B9-3FA9-42E6-9BB5-A57BD71A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E1CDA-866A-46C3-81A1-DAECBF370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EC56A-CE89-4FB6-9B5B-7EEE25843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3CC69-6A0F-4783-87F4-21AE5DAE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E6A-F603-4FF4-AD89-075C2285067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25F09A-6F27-42D6-A88C-4E40A2C9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237E51-1395-48D2-BAE6-F136877E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38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04072-A0A8-4820-8967-39FA0978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2DB79-E0C6-4E90-89E6-74415E361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95E34-5B26-4109-82F3-1B99E9615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870F13-9B1F-41DA-9682-97BF9331E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883DF9-0917-41E1-A7E3-96DFB9A53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D55B68-EBF3-4A13-8BCC-5E1C3BDF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E6A-F603-4FF4-AD89-075C2285067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49B45A-C6D5-473F-987F-D157A2A9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0F85B8-79E2-4D43-8217-49D9BEDC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0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79B20-9C2F-47FD-BB41-B062380D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C09027-076C-4011-810A-FEFCD63A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E6A-F603-4FF4-AD89-075C2285067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BB36F7-8EBC-4C32-A61F-4C0C6F22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FA4353-00F1-4F09-9094-5EAA3631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68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B04BD4-BD42-460E-8FBD-85A93787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E6A-F603-4FF4-AD89-075C2285067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06B612-BF21-4587-BF68-70AC119F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838489-B469-4433-AD4C-7C421481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29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A9ECE-A4DF-4FB3-967B-9070956C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50BCA-E234-43A4-B5A7-5196E23F4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43346B-1785-4AF1-A87C-493665667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BCF19-34D0-40D9-9944-1C11CDF0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E6A-F603-4FF4-AD89-075C2285067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5EFCD-47E4-4620-BD31-7390BB47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2F6A5-1E26-44ED-A470-7F097C0F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21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7B80E-3695-4D7B-8B60-5666F244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82832D-553C-4B37-88A4-A323F569A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D4F9F-6A0E-436E-B04F-766436836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0EB7B4-41B4-47F1-9866-7E73D857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E6A-F603-4FF4-AD89-075C2285067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3B32C4-42DD-4F0E-A85F-CFC16A93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7E400-E547-4E05-BEFE-AE218035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50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8A41DD-FA01-415A-BE8C-D81C3F42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DA19E-61F5-45A3-A21B-86869212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E2F32-95A5-4024-9631-EA0ACCA4C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2AE6A-F603-4FF4-AD89-075C22850673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E9096-4AA1-4127-9306-A2035EC72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3CC66-3059-42EA-A578-D1D9926AC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E592D-7541-4D86-9200-775994B02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" TargetMode="External"/><Relationship Id="rId2" Type="http://schemas.openxmlformats.org/officeDocument/2006/relationships/hyperlink" Target="https://wikidocs.net/book/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CBC7CCF0-B158-4158-BD08-8415D9CC7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573" y="2610067"/>
            <a:ext cx="9818443" cy="2654039"/>
          </a:xfrm>
        </p:spPr>
        <p:txBody>
          <a:bodyPr anchor="ctr">
            <a:normAutofit/>
          </a:bodyPr>
          <a:lstStyle/>
          <a:p>
            <a:r>
              <a:rPr lang="en-US" altLang="ko-KR" sz="8800" dirty="0"/>
              <a:t>PYTHON</a:t>
            </a:r>
            <a:endParaRPr lang="ko-KR" altLang="en-US" sz="8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05F02F-04C5-40BA-A987-D167D22F4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771" b="-1"/>
          <a:stretch/>
        </p:blipFill>
        <p:spPr>
          <a:xfrm>
            <a:off x="-3983" y="10"/>
            <a:ext cx="12192000" cy="233555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08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CBC7CCF0-B158-4158-BD08-8415D9CC7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795" y="2920785"/>
            <a:ext cx="9818443" cy="2654039"/>
          </a:xfrm>
        </p:spPr>
        <p:txBody>
          <a:bodyPr anchor="ctr">
            <a:noAutofit/>
          </a:bodyPr>
          <a:lstStyle/>
          <a:p>
            <a:r>
              <a:rPr lang="en-US" altLang="ko-KR" sz="2800" dirty="0"/>
              <a:t>PYTHON 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ko-KR" altLang="en-US" sz="2800" dirty="0"/>
              <a:t>자료형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ko-KR" altLang="en-US" sz="2800" dirty="0" err="1"/>
              <a:t>제어문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ko-KR" altLang="en-US" sz="2800" dirty="0"/>
              <a:t>입력</a:t>
            </a:r>
            <a:r>
              <a:rPr lang="en-US" altLang="ko-KR" sz="2800" dirty="0"/>
              <a:t>, </a:t>
            </a:r>
            <a:r>
              <a:rPr lang="ko-KR" altLang="en-US" sz="2800" dirty="0"/>
              <a:t>출력 및 함수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ko-KR" altLang="en-US" sz="2800" dirty="0"/>
              <a:t>클래스</a:t>
            </a:r>
            <a:r>
              <a:rPr lang="en-US" altLang="ko-KR" sz="2800" dirty="0"/>
              <a:t>,</a:t>
            </a:r>
            <a:r>
              <a:rPr lang="ko-KR" altLang="en-US" sz="2800" dirty="0"/>
              <a:t> 모듈 및 예외처리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05F02F-04C5-40BA-A987-D167D22F4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771" b="-1"/>
          <a:stretch/>
        </p:blipFill>
        <p:spPr>
          <a:xfrm>
            <a:off x="-3983" y="10"/>
            <a:ext cx="12192000" cy="233555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819B4E-1D4F-4DFE-8E3C-675E23ECF5DA}"/>
              </a:ext>
            </a:extLst>
          </p:cNvPr>
          <p:cNvSpPr/>
          <p:nvPr/>
        </p:nvSpPr>
        <p:spPr>
          <a:xfrm>
            <a:off x="3082029" y="2627822"/>
            <a:ext cx="310719" cy="29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EE0211F-6AB5-434E-826F-3C911A5893DC}"/>
              </a:ext>
            </a:extLst>
          </p:cNvPr>
          <p:cNvSpPr/>
          <p:nvPr/>
        </p:nvSpPr>
        <p:spPr>
          <a:xfrm>
            <a:off x="3082029" y="3282518"/>
            <a:ext cx="310719" cy="29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969DACD-104B-4554-A624-83E98ACDA902}"/>
              </a:ext>
            </a:extLst>
          </p:cNvPr>
          <p:cNvSpPr/>
          <p:nvPr/>
        </p:nvSpPr>
        <p:spPr>
          <a:xfrm>
            <a:off x="3082029" y="4096721"/>
            <a:ext cx="310719" cy="29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8FA154-78CE-4E19-952F-84469AD879A9}"/>
              </a:ext>
            </a:extLst>
          </p:cNvPr>
          <p:cNvSpPr/>
          <p:nvPr/>
        </p:nvSpPr>
        <p:spPr>
          <a:xfrm>
            <a:off x="3082029" y="4828426"/>
            <a:ext cx="310719" cy="29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CB8AA8-5F1C-4A06-A232-C87AEDAE7810}"/>
              </a:ext>
            </a:extLst>
          </p:cNvPr>
          <p:cNvSpPr/>
          <p:nvPr/>
        </p:nvSpPr>
        <p:spPr>
          <a:xfrm>
            <a:off x="3082028" y="5647713"/>
            <a:ext cx="310719" cy="29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7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CBC7CCF0-B158-4158-BD08-8415D9CC7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573" y="2610067"/>
            <a:ext cx="9818443" cy="2654039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PYTHON </a:t>
            </a:r>
            <a:r>
              <a:rPr lang="ko-KR" altLang="en-US" sz="2400" dirty="0"/>
              <a:t>이란 </a:t>
            </a:r>
            <a:r>
              <a:rPr lang="en-US" altLang="ko-KR" sz="2400" dirty="0"/>
              <a:t>:</a:t>
            </a:r>
            <a:r>
              <a:rPr lang="ko-KR" altLang="en-US" sz="2400" dirty="0" err="1"/>
              <a:t>파이썬</a:t>
            </a:r>
            <a:r>
              <a:rPr lang="en-US" altLang="ko-KR" sz="2400" dirty="0"/>
              <a:t>(Python)</a:t>
            </a:r>
            <a:r>
              <a:rPr lang="ko-KR" altLang="en-US" sz="2400" dirty="0"/>
              <a:t>은 </a:t>
            </a:r>
            <a:r>
              <a:rPr lang="en-US" altLang="ko-KR" sz="2400" dirty="0"/>
              <a:t>1990</a:t>
            </a:r>
            <a:r>
              <a:rPr lang="ko-KR" altLang="en-US" sz="2400" dirty="0"/>
              <a:t>년 암스테르담의 귀도 반 </a:t>
            </a:r>
            <a:r>
              <a:rPr lang="ko-KR" altLang="en-US" sz="2400" dirty="0" err="1"/>
              <a:t>로섬</a:t>
            </a:r>
            <a:r>
              <a:rPr lang="en-US" altLang="ko-KR" sz="2400" dirty="0"/>
              <a:t>(Guido Van Rossum)</a:t>
            </a:r>
            <a:r>
              <a:rPr lang="ko-KR" altLang="en-US" sz="2400" dirty="0"/>
              <a:t>이 개발한 </a:t>
            </a:r>
            <a:r>
              <a:rPr lang="ko-KR" altLang="en-US" sz="2400" dirty="0">
                <a:solidFill>
                  <a:srgbClr val="FF0000"/>
                </a:solidFill>
              </a:rPr>
              <a:t>인터프리터</a:t>
            </a:r>
            <a:r>
              <a:rPr lang="en-US" altLang="ko-KR" sz="2400" dirty="0">
                <a:solidFill>
                  <a:srgbClr val="FF0000"/>
                </a:solidFill>
              </a:rPr>
              <a:t>(INTERPRETER)</a:t>
            </a:r>
            <a:r>
              <a:rPr lang="ko-KR" altLang="en-US" sz="2400" dirty="0"/>
              <a:t> 언어이다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INTERPRETER</a:t>
            </a:r>
            <a:r>
              <a:rPr lang="ko-KR" altLang="en-US" sz="2400" dirty="0" err="1"/>
              <a:t>언어란</a:t>
            </a:r>
            <a:r>
              <a:rPr lang="en-US" altLang="ko-KR" sz="2400" dirty="0"/>
              <a:t> : </a:t>
            </a:r>
            <a:r>
              <a:rPr lang="ko-KR" altLang="en-US" sz="2400" dirty="0"/>
              <a:t>소스코드를 한 </a:t>
            </a:r>
            <a:r>
              <a:rPr lang="ko-KR" altLang="en-US" sz="2400" dirty="0" err="1"/>
              <a:t>줄씩</a:t>
            </a:r>
            <a:r>
              <a:rPr lang="ko-KR" altLang="en-US" sz="2400" dirty="0"/>
              <a:t> 해석하여 사용자가 바로 </a:t>
            </a:r>
            <a:br>
              <a:rPr lang="en-US" altLang="ko-KR" sz="2400" dirty="0"/>
            </a:br>
            <a:r>
              <a:rPr lang="en-US" altLang="ko-KR" sz="2400" dirty="0"/>
              <a:t>    </a:t>
            </a:r>
            <a:r>
              <a:rPr lang="ko-KR" altLang="en-US" sz="2400" dirty="0"/>
              <a:t>확인할 수 있는 언어이다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05F02F-04C5-40BA-A987-D167D22F4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771" b="-1"/>
          <a:stretch/>
        </p:blipFill>
        <p:spPr>
          <a:xfrm>
            <a:off x="-3983" y="10"/>
            <a:ext cx="12192000" cy="233555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98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CBC7CCF0-B158-4158-BD08-8415D9CC7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794" y="2818692"/>
            <a:ext cx="9818443" cy="2654039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dirty="0"/>
              <a:t>			</a:t>
            </a:r>
            <a:r>
              <a:rPr lang="en-US" altLang="ko-KR" sz="3600" dirty="0"/>
              <a:t>PYTHON</a:t>
            </a:r>
            <a:r>
              <a:rPr lang="ko-KR" altLang="en-US" sz="3600" dirty="0"/>
              <a:t>의 자료형</a:t>
            </a:r>
            <a:br>
              <a:rPr lang="en-US" altLang="ko-KR" sz="3600" dirty="0"/>
            </a:br>
            <a:br>
              <a:rPr lang="en-US" altLang="ko-KR" sz="2800" dirty="0"/>
            </a:br>
            <a:r>
              <a:rPr lang="en-US" altLang="ko-KR" sz="2800" dirty="0"/>
              <a:t>			</a:t>
            </a:r>
            <a:r>
              <a:rPr lang="en-US" altLang="ko-KR" sz="2600" dirty="0"/>
              <a:t>1. </a:t>
            </a:r>
            <a:r>
              <a:rPr lang="ko-KR" altLang="en-US" sz="2600" dirty="0"/>
              <a:t>숫자형</a:t>
            </a:r>
            <a:br>
              <a:rPr lang="en-US" altLang="ko-KR" sz="2600" dirty="0"/>
            </a:br>
            <a:r>
              <a:rPr lang="en-US" altLang="ko-KR" sz="2600" dirty="0"/>
              <a:t>			2. </a:t>
            </a:r>
            <a:r>
              <a:rPr lang="ko-KR" altLang="en-US" sz="2600" dirty="0"/>
              <a:t>문자열 자료형</a:t>
            </a:r>
            <a:br>
              <a:rPr lang="en-US" altLang="ko-KR" sz="2600" dirty="0"/>
            </a:br>
            <a:r>
              <a:rPr lang="en-US" altLang="ko-KR" sz="2600" dirty="0"/>
              <a:t>			3. </a:t>
            </a:r>
            <a:r>
              <a:rPr lang="ko-KR" altLang="en-US" sz="2600" dirty="0"/>
              <a:t>리스트 자료형</a:t>
            </a:r>
            <a:br>
              <a:rPr lang="en-US" altLang="ko-KR" sz="2600" dirty="0"/>
            </a:br>
            <a:r>
              <a:rPr lang="en-US" altLang="ko-KR" sz="2600" dirty="0"/>
              <a:t>			4. </a:t>
            </a:r>
            <a:r>
              <a:rPr lang="ko-KR" altLang="en-US" sz="2600" dirty="0" err="1"/>
              <a:t>튜플</a:t>
            </a:r>
            <a:r>
              <a:rPr lang="ko-KR" altLang="en-US" sz="2600" dirty="0"/>
              <a:t> 자료형</a:t>
            </a:r>
            <a:br>
              <a:rPr lang="en-US" altLang="ko-KR" sz="2600" dirty="0"/>
            </a:br>
            <a:r>
              <a:rPr lang="en-US" altLang="ko-KR" sz="2600" dirty="0"/>
              <a:t>			5. </a:t>
            </a:r>
            <a:r>
              <a:rPr lang="ko-KR" altLang="en-US" sz="2600" dirty="0" err="1"/>
              <a:t>딕셔너리</a:t>
            </a:r>
            <a:r>
              <a:rPr lang="ko-KR" altLang="en-US" sz="2600" dirty="0"/>
              <a:t> 자료형</a:t>
            </a:r>
            <a:br>
              <a:rPr lang="en-US" altLang="ko-KR" sz="2600" dirty="0"/>
            </a:br>
            <a:r>
              <a:rPr lang="en-US" altLang="ko-KR" sz="2600" dirty="0"/>
              <a:t>			6. </a:t>
            </a:r>
            <a:r>
              <a:rPr lang="ko-KR" altLang="en-US" sz="2600" dirty="0"/>
              <a:t>집합 자료형</a:t>
            </a:r>
            <a:br>
              <a:rPr lang="en-US" altLang="ko-KR" sz="2600" dirty="0"/>
            </a:br>
            <a:r>
              <a:rPr lang="en-US" altLang="ko-KR" sz="2600" dirty="0"/>
              <a:t>			7. </a:t>
            </a:r>
            <a:r>
              <a:rPr lang="ko-KR" altLang="en-US" sz="2600" dirty="0"/>
              <a:t>불 자료형</a:t>
            </a:r>
            <a:br>
              <a:rPr lang="en-US" altLang="ko-KR" sz="2600" dirty="0"/>
            </a:br>
            <a:r>
              <a:rPr lang="en-US" altLang="ko-KR" sz="2600" dirty="0"/>
              <a:t>			8. </a:t>
            </a:r>
            <a:r>
              <a:rPr lang="ko-KR" altLang="en-US" sz="2600" dirty="0"/>
              <a:t>변수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05F02F-04C5-40BA-A987-D167D22F4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771" b="-1"/>
          <a:stretch/>
        </p:blipFill>
        <p:spPr>
          <a:xfrm>
            <a:off x="-3983" y="10"/>
            <a:ext cx="12192000" cy="218389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69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CBC7CCF0-B158-4158-BD08-8415D9CC7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573" y="2610067"/>
            <a:ext cx="9818443" cy="265403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200" dirty="0"/>
              <a:t>				</a:t>
            </a:r>
            <a:r>
              <a:rPr lang="ko-KR" altLang="en-US" sz="3200" dirty="0"/>
              <a:t>제어문의 종류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				1. IF</a:t>
            </a:r>
            <a:r>
              <a:rPr lang="ko-KR" altLang="en-US" sz="3200" dirty="0"/>
              <a:t>문</a:t>
            </a:r>
            <a:br>
              <a:rPr lang="en-US" altLang="ko-KR" sz="3200" dirty="0"/>
            </a:br>
            <a:r>
              <a:rPr lang="en-US" altLang="ko-KR" sz="3200" dirty="0"/>
              <a:t>				2. WHILE</a:t>
            </a:r>
            <a:r>
              <a:rPr lang="ko-KR" altLang="en-US" sz="3200" dirty="0"/>
              <a:t>문</a:t>
            </a:r>
            <a:br>
              <a:rPr lang="en-US" altLang="ko-KR" sz="3200" dirty="0"/>
            </a:br>
            <a:r>
              <a:rPr lang="en-US" altLang="ko-KR" sz="3200" dirty="0"/>
              <a:t>				3. FOR</a:t>
            </a:r>
            <a:r>
              <a:rPr lang="ko-KR" altLang="en-US" sz="3200" dirty="0"/>
              <a:t>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05F02F-04C5-40BA-A987-D167D22F4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771" b="-1"/>
          <a:stretch/>
        </p:blipFill>
        <p:spPr>
          <a:xfrm>
            <a:off x="-3983" y="10"/>
            <a:ext cx="12192000" cy="233555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9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CBC7CCF0-B158-4158-BD08-8415D9CC7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573" y="2610067"/>
            <a:ext cx="9818443" cy="265403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200" dirty="0"/>
              <a:t>				</a:t>
            </a:r>
            <a:r>
              <a:rPr lang="ko-KR" altLang="en-US" sz="3200" dirty="0"/>
              <a:t>입력</a:t>
            </a:r>
            <a:r>
              <a:rPr lang="en-US" altLang="ko-KR" sz="3200" dirty="0"/>
              <a:t>, </a:t>
            </a:r>
            <a:r>
              <a:rPr lang="ko-KR" altLang="en-US" sz="3200" dirty="0"/>
              <a:t>출력 및 함수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				1. </a:t>
            </a:r>
            <a:r>
              <a:rPr lang="ko-KR" altLang="en-US" sz="3200" dirty="0"/>
              <a:t>사용자 입력과 출력</a:t>
            </a:r>
            <a:br>
              <a:rPr lang="en-US" altLang="ko-KR" sz="3200" dirty="0"/>
            </a:br>
            <a:r>
              <a:rPr lang="en-US" altLang="ko-KR" sz="3200" dirty="0"/>
              <a:t>				2. </a:t>
            </a:r>
            <a:r>
              <a:rPr lang="ko-KR" altLang="en-US" sz="3200" dirty="0"/>
              <a:t>파일 읽고 쓰기</a:t>
            </a:r>
            <a:br>
              <a:rPr lang="en-US" altLang="ko-KR" sz="3200" dirty="0"/>
            </a:br>
            <a:r>
              <a:rPr lang="en-US" altLang="ko-KR" sz="3200" dirty="0"/>
              <a:t>				3. </a:t>
            </a:r>
            <a:r>
              <a:rPr lang="ko-KR" altLang="en-US" sz="3200" dirty="0"/>
              <a:t>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05F02F-04C5-40BA-A987-D167D22F4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771" b="-1"/>
          <a:stretch/>
        </p:blipFill>
        <p:spPr>
          <a:xfrm>
            <a:off x="-3983" y="10"/>
            <a:ext cx="12192000" cy="233555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52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CBC7CCF0-B158-4158-BD08-8415D9CC7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573" y="3195420"/>
            <a:ext cx="9818443" cy="2654039"/>
          </a:xfrm>
        </p:spPr>
        <p:txBody>
          <a:bodyPr anchor="ctr">
            <a:noAutofit/>
          </a:bodyPr>
          <a:lstStyle/>
          <a:p>
            <a:r>
              <a:rPr lang="ko-KR" altLang="en-US" sz="3200" dirty="0"/>
              <a:t>클래스</a:t>
            </a:r>
            <a:r>
              <a:rPr lang="en-US" altLang="ko-KR" sz="3200" dirty="0"/>
              <a:t>,</a:t>
            </a:r>
            <a:r>
              <a:rPr lang="ko-KR" altLang="en-US" sz="3200" dirty="0"/>
              <a:t> 모듈 및 예외처리</a:t>
            </a:r>
            <a:br>
              <a:rPr lang="en-US" altLang="ko-KR" sz="3200" dirty="0"/>
            </a:br>
            <a:r>
              <a:rPr lang="en-US" altLang="ko-KR" sz="3200" dirty="0"/>
              <a:t>1. </a:t>
            </a:r>
            <a:r>
              <a:rPr lang="ko-KR" altLang="en-US" sz="3200" dirty="0"/>
              <a:t>클래스</a:t>
            </a:r>
            <a:br>
              <a:rPr lang="en-US" altLang="ko-KR" sz="3200" dirty="0"/>
            </a:br>
            <a:r>
              <a:rPr lang="en-US" altLang="ko-KR" sz="3200" dirty="0"/>
              <a:t>2. </a:t>
            </a:r>
            <a:r>
              <a:rPr lang="ko-KR" altLang="en-US" sz="3200" dirty="0"/>
              <a:t>모듈</a:t>
            </a:r>
            <a:br>
              <a:rPr lang="en-US" altLang="ko-KR" sz="3200" dirty="0"/>
            </a:br>
            <a:r>
              <a:rPr lang="en-US" altLang="ko-KR" sz="3200" dirty="0"/>
              <a:t>3. </a:t>
            </a:r>
            <a:r>
              <a:rPr lang="ko-KR" altLang="en-US" sz="3200" dirty="0"/>
              <a:t>패키지</a:t>
            </a:r>
            <a:br>
              <a:rPr lang="en-US" altLang="ko-KR" sz="3200" dirty="0"/>
            </a:br>
            <a:r>
              <a:rPr lang="en-US" altLang="ko-KR" sz="3200" dirty="0"/>
              <a:t>4. </a:t>
            </a:r>
            <a:r>
              <a:rPr lang="ko-KR" altLang="en-US" sz="3200" dirty="0"/>
              <a:t>예외처리</a:t>
            </a:r>
            <a:br>
              <a:rPr lang="en-US" altLang="ko-KR" sz="3200" dirty="0"/>
            </a:br>
            <a:r>
              <a:rPr lang="en-US" altLang="ko-KR" sz="3200" dirty="0"/>
              <a:t>5. </a:t>
            </a:r>
            <a:r>
              <a:rPr lang="ko-KR" altLang="en-US" sz="3200" dirty="0"/>
              <a:t>내장함수</a:t>
            </a:r>
            <a:br>
              <a:rPr lang="en-US" altLang="ko-KR" sz="3200" dirty="0"/>
            </a:br>
            <a:r>
              <a:rPr lang="en-US" altLang="ko-KR" sz="3200" dirty="0"/>
              <a:t>6. </a:t>
            </a:r>
            <a:r>
              <a:rPr lang="ko-KR" altLang="en-US" sz="3200" dirty="0"/>
              <a:t>외장함수</a:t>
            </a: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05F02F-04C5-40BA-A987-D167D22F4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771" b="-1"/>
          <a:stretch/>
        </p:blipFill>
        <p:spPr>
          <a:xfrm>
            <a:off x="-3983" y="10"/>
            <a:ext cx="12192000" cy="23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5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CBC7CCF0-B158-4158-BD08-8415D9CC7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573" y="2610067"/>
            <a:ext cx="9818443" cy="265403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200" dirty="0"/>
              <a:t>				</a:t>
            </a:r>
            <a:r>
              <a:rPr lang="ko-KR" altLang="en-US" sz="3200" dirty="0"/>
              <a:t>학습자료 </a:t>
            </a:r>
            <a:r>
              <a:rPr lang="en-US" altLang="ko-KR" sz="3200" dirty="0"/>
              <a:t> 	</a:t>
            </a:r>
            <a:r>
              <a:rPr lang="en-US" altLang="ko-KR" sz="3200" dirty="0">
                <a:hlinkClick r:id="rId2"/>
              </a:rPr>
              <a:t>https://wikidocs.net/book</a:t>
            </a:r>
            <a:r>
              <a:rPr lang="en-US" altLang="ko-KR" sz="3200">
                <a:hlinkClick r:id="rId2"/>
              </a:rPr>
              <a:t>/1</a:t>
            </a:r>
            <a:r>
              <a:rPr lang="en-US" altLang="ko-KR" sz="3200"/>
              <a:t> (</a:t>
            </a:r>
            <a:r>
              <a:rPr lang="ko-KR" altLang="en-US" sz="3200" dirty="0" err="1"/>
              <a:t>점프투파이썬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r>
              <a:rPr lang="en-US" altLang="ko-KR" sz="3200" dirty="0"/>
              <a:t>	</a:t>
            </a:r>
            <a:r>
              <a:rPr lang="en-US" altLang="ko-KR" sz="3200" dirty="0">
                <a:hlinkClick r:id="rId3"/>
              </a:rPr>
              <a:t>https://www.acmicpc.net/</a:t>
            </a:r>
            <a:r>
              <a:rPr lang="en-US" altLang="ko-KR" sz="3200" dirty="0"/>
              <a:t> (</a:t>
            </a:r>
            <a:r>
              <a:rPr lang="ko-KR" altLang="en-US" sz="3200" dirty="0"/>
              <a:t>백준알고리즘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05F02F-04C5-40BA-A987-D167D22F40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771" b="-1"/>
          <a:stretch/>
        </p:blipFill>
        <p:spPr>
          <a:xfrm>
            <a:off x="-3983" y="10"/>
            <a:ext cx="12192000" cy="23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7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32</Words>
  <Application>Microsoft Office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PYTHON</vt:lpstr>
      <vt:lpstr>PYTHON   자료형  제어문  입력, 출력 및 함수  클래스, 모듈 및 예외처리</vt:lpstr>
      <vt:lpstr>PYTHON 이란 :파이썬(Python)은 1990년 암스테르담의 귀도 반 로섬(Guido Van Rossum)이 개발한 인터프리터(INTERPRETER) 언어이다.  INTERPRETER언어란 : 소스코드를 한 줄씩 해석하여 사용자가 바로      확인할 수 있는 언어이다.</vt:lpstr>
      <vt:lpstr>   PYTHON의 자료형     1. 숫자형    2. 문자열 자료형    3. 리스트 자료형    4. 튜플 자료형    5. 딕셔너리 자료형    6. 집합 자료형    7. 불 자료형    8. 변수</vt:lpstr>
      <vt:lpstr>    제어문의 종류      1. IF문     2. WHILE문     3. FOR문</vt:lpstr>
      <vt:lpstr>    입력, 출력 및 함수      1. 사용자 입력과 출력     2. 파일 읽고 쓰기     3. 함수</vt:lpstr>
      <vt:lpstr>클래스, 모듈 및 예외처리 1. 클래스 2. 모듈 3. 패키지 4. 예외처리 5. 내장함수 6. 외장함수 </vt:lpstr>
      <vt:lpstr>    학습자료   https://wikidocs.net/book/1 (점프투파이썬)  https://www.acmicpc.net/ (백준알고리즘)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rlagns_-@naver.com</dc:creator>
  <cp:lastModifiedBy>rlagns_-@naver.com</cp:lastModifiedBy>
  <cp:revision>11</cp:revision>
  <dcterms:created xsi:type="dcterms:W3CDTF">2019-01-18T02:08:28Z</dcterms:created>
  <dcterms:modified xsi:type="dcterms:W3CDTF">2019-01-24T01:56:56Z</dcterms:modified>
</cp:coreProperties>
</file>