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3" r:id="rId6"/>
    <p:sldId id="262" r:id="rId7"/>
    <p:sldId id="268" r:id="rId8"/>
    <p:sldId id="260" r:id="rId9"/>
    <p:sldId id="265" r:id="rId10"/>
    <p:sldId id="266" r:id="rId11"/>
    <p:sldId id="267"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7AE70-82FE-47BF-B4AF-050DB022A16D}" v="65" dt="2021-11-18T06:51:46.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1" d="100"/>
          <a:sy n="111"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Kim Hùng" userId="245ec6a0a52ffd99" providerId="LiveId" clId="{3C47AE70-82FE-47BF-B4AF-050DB022A16D}"/>
    <pc:docChg chg="undo redo custSel addSld delSld modSld sldOrd">
      <pc:chgData name="Trần Kim Hùng" userId="245ec6a0a52ffd99" providerId="LiveId" clId="{3C47AE70-82FE-47BF-B4AF-050DB022A16D}" dt="2021-11-18T07:54:39.888" v="12883" actId="1076"/>
      <pc:docMkLst>
        <pc:docMk/>
      </pc:docMkLst>
      <pc:sldChg chg="modSp mod modTransition">
        <pc:chgData name="Trần Kim Hùng" userId="245ec6a0a52ffd99" providerId="LiveId" clId="{3C47AE70-82FE-47BF-B4AF-050DB022A16D}" dt="2021-11-18T04:54:03.397" v="12258"/>
        <pc:sldMkLst>
          <pc:docMk/>
          <pc:sldMk cId="3706369088" sldId="257"/>
        </pc:sldMkLst>
        <pc:spChg chg="mod">
          <ac:chgData name="Trần Kim Hùng" userId="245ec6a0a52ffd99" providerId="LiveId" clId="{3C47AE70-82FE-47BF-B4AF-050DB022A16D}" dt="2021-11-16T04:07:31.740" v="1702" actId="20577"/>
          <ac:spMkLst>
            <pc:docMk/>
            <pc:sldMk cId="3706369088" sldId="257"/>
            <ac:spMk id="2" creationId="{9626C16B-4DDA-4292-9D92-271B9A075A56}"/>
          </ac:spMkLst>
        </pc:spChg>
        <pc:spChg chg="mod">
          <ac:chgData name="Trần Kim Hùng" userId="245ec6a0a52ffd99" providerId="LiveId" clId="{3C47AE70-82FE-47BF-B4AF-050DB022A16D}" dt="2021-11-18T02:51:18.314" v="11599" actId="20577"/>
          <ac:spMkLst>
            <pc:docMk/>
            <pc:sldMk cId="3706369088" sldId="257"/>
            <ac:spMk id="3" creationId="{D0CC9833-88BB-47DD-A0B5-1DA77837C7B6}"/>
          </ac:spMkLst>
        </pc:spChg>
      </pc:sldChg>
      <pc:sldChg chg="addSp delSp modSp mod modTransition setBg modClrScheme setClrOvrMap delDesignElem chgLayout">
        <pc:chgData name="Trần Kim Hùng" userId="245ec6a0a52ffd99" providerId="LiveId" clId="{3C47AE70-82FE-47BF-B4AF-050DB022A16D}" dt="2021-11-18T06:54:13.754" v="12425" actId="14"/>
        <pc:sldMkLst>
          <pc:docMk/>
          <pc:sldMk cId="3479423838" sldId="258"/>
        </pc:sldMkLst>
        <pc:spChg chg="add del mod ord">
          <ac:chgData name="Trần Kim Hùng" userId="245ec6a0a52ffd99" providerId="LiveId" clId="{3C47AE70-82FE-47BF-B4AF-050DB022A16D}" dt="2021-11-18T04:51:05.978" v="12235" actId="700"/>
          <ac:spMkLst>
            <pc:docMk/>
            <pc:sldMk cId="3479423838" sldId="258"/>
            <ac:spMk id="2" creationId="{A7DD4528-AD25-41EE-A246-78952B7EA87A}"/>
          </ac:spMkLst>
        </pc:spChg>
        <pc:spChg chg="mod ord">
          <ac:chgData name="Trần Kim Hùng" userId="245ec6a0a52ffd99" providerId="LiveId" clId="{3C47AE70-82FE-47BF-B4AF-050DB022A16D}" dt="2021-11-18T06:54:13.754" v="12425" actId="14"/>
          <ac:spMkLst>
            <pc:docMk/>
            <pc:sldMk cId="3479423838" sldId="258"/>
            <ac:spMk id="3" creationId="{07F55324-9DD0-4905-9DEF-126EB7923835}"/>
          </ac:spMkLst>
        </pc:spChg>
        <pc:spChg chg="add del">
          <ac:chgData name="Trần Kim Hùng" userId="245ec6a0a52ffd99" providerId="LiveId" clId="{3C47AE70-82FE-47BF-B4AF-050DB022A16D}" dt="2021-11-16T02:46:01.087" v="1159" actId="26606"/>
          <ac:spMkLst>
            <pc:docMk/>
            <pc:sldMk cId="3479423838" sldId="258"/>
            <ac:spMk id="6" creationId="{2B566528-1B12-4246-9431-5C2D7D081168}"/>
          </ac:spMkLst>
        </pc:spChg>
        <pc:spChg chg="add del">
          <ac:chgData name="Trần Kim Hùng" userId="245ec6a0a52ffd99" providerId="LiveId" clId="{3C47AE70-82FE-47BF-B4AF-050DB022A16D}" dt="2021-11-16T02:43:48.482" v="1080" actId="26606"/>
          <ac:spMkLst>
            <pc:docMk/>
            <pc:sldMk cId="3479423838" sldId="258"/>
            <ac:spMk id="9" creationId="{56C20283-73E0-40EC-8AD8-057F581F64C2}"/>
          </ac:spMkLst>
        </pc:spChg>
        <pc:spChg chg="add del">
          <ac:chgData name="Trần Kim Hùng" userId="245ec6a0a52ffd99" providerId="LiveId" clId="{3C47AE70-82FE-47BF-B4AF-050DB022A16D}" dt="2021-11-16T02:43:48.482" v="1080" actId="26606"/>
          <ac:spMkLst>
            <pc:docMk/>
            <pc:sldMk cId="3479423838" sldId="258"/>
            <ac:spMk id="11" creationId="{3FCC729B-E528-40C3-82D3-BA4375575E87}"/>
          </ac:spMkLst>
        </pc:spChg>
        <pc:spChg chg="add del">
          <ac:chgData name="Trần Kim Hùng" userId="245ec6a0a52ffd99" providerId="LiveId" clId="{3C47AE70-82FE-47BF-B4AF-050DB022A16D}" dt="2021-11-16T02:43:48.482" v="1080" actId="26606"/>
          <ac:spMkLst>
            <pc:docMk/>
            <pc:sldMk cId="3479423838" sldId="258"/>
            <ac:spMk id="13" creationId="{58F1FB8D-1842-4A04-998D-6CF047AB2790}"/>
          </ac:spMkLst>
        </pc:spChg>
        <pc:spChg chg="add del">
          <ac:chgData name="Trần Kim Hùng" userId="245ec6a0a52ffd99" providerId="LiveId" clId="{3C47AE70-82FE-47BF-B4AF-050DB022A16D}" dt="2021-11-16T02:43:49.544" v="1083" actId="26606"/>
          <ac:spMkLst>
            <pc:docMk/>
            <pc:sldMk cId="3479423838" sldId="258"/>
            <ac:spMk id="15" creationId="{687AFE0E-B37D-4531-AFE8-231C8348EAF1}"/>
          </ac:spMkLst>
        </pc:spChg>
        <pc:spChg chg="add del">
          <ac:chgData name="Trần Kim Hùng" userId="245ec6a0a52ffd99" providerId="LiveId" clId="{3C47AE70-82FE-47BF-B4AF-050DB022A16D}" dt="2021-11-16T02:43:50.602" v="1086" actId="26606"/>
          <ac:spMkLst>
            <pc:docMk/>
            <pc:sldMk cId="3479423838" sldId="258"/>
            <ac:spMk id="17" creationId="{4B6ECB93-D7FF-4F09-A8ED-D4588EE7C7DA}"/>
          </ac:spMkLst>
        </pc:spChg>
        <pc:spChg chg="add del">
          <ac:chgData name="Trần Kim Hùng" userId="245ec6a0a52ffd99" providerId="LiveId" clId="{3C47AE70-82FE-47BF-B4AF-050DB022A16D}" dt="2021-11-16T02:43:50.602" v="1086" actId="26606"/>
          <ac:spMkLst>
            <pc:docMk/>
            <pc:sldMk cId="3479423838" sldId="258"/>
            <ac:spMk id="18" creationId="{EBF87945-A001-489F-9D9B-7D9435F0B9CA}"/>
          </ac:spMkLst>
        </pc:spChg>
        <pc:spChg chg="add del">
          <ac:chgData name="Trần Kim Hùng" userId="245ec6a0a52ffd99" providerId="LiveId" clId="{3C47AE70-82FE-47BF-B4AF-050DB022A16D}" dt="2021-11-16T02:43:55.018" v="1089" actId="26606"/>
          <ac:spMkLst>
            <pc:docMk/>
            <pc:sldMk cId="3479423838" sldId="258"/>
            <ac:spMk id="20" creationId="{46F7435D-E3DB-47B1-BA61-B00ACC83A9DE}"/>
          </ac:spMkLst>
        </pc:spChg>
        <pc:spChg chg="add del">
          <ac:chgData name="Trần Kim Hùng" userId="245ec6a0a52ffd99" providerId="LiveId" clId="{3C47AE70-82FE-47BF-B4AF-050DB022A16D}" dt="2021-11-16T02:43:55.018" v="1089" actId="26606"/>
          <ac:spMkLst>
            <pc:docMk/>
            <pc:sldMk cId="3479423838" sldId="258"/>
            <ac:spMk id="21" creationId="{F263A0B5-F8C4-4116-809F-78A768EA79A6}"/>
          </ac:spMkLst>
        </pc:spChg>
        <pc:spChg chg="add del">
          <ac:chgData name="Trần Kim Hùng" userId="245ec6a0a52ffd99" providerId="LiveId" clId="{3C47AE70-82FE-47BF-B4AF-050DB022A16D}" dt="2021-11-16T02:45:23.138" v="1152" actId="26606"/>
          <ac:spMkLst>
            <pc:docMk/>
            <pc:sldMk cId="3479423838" sldId="258"/>
            <ac:spMk id="22" creationId="{45D37F4E-DDB4-456B-97E0-9937730A039F}"/>
          </ac:spMkLst>
        </pc:spChg>
        <pc:spChg chg="add del">
          <ac:chgData name="Trần Kim Hùng" userId="245ec6a0a52ffd99" providerId="LiveId" clId="{3C47AE70-82FE-47BF-B4AF-050DB022A16D}" dt="2021-11-16T02:44:07.037" v="1098" actId="26606"/>
          <ac:spMkLst>
            <pc:docMk/>
            <pc:sldMk cId="3479423838" sldId="258"/>
            <ac:spMk id="23" creationId="{2B566528-1B12-4246-9431-5C2D7D081168}"/>
          </ac:spMkLst>
        </pc:spChg>
        <pc:spChg chg="add del">
          <ac:chgData name="Trần Kim Hùng" userId="245ec6a0a52ffd99" providerId="LiveId" clId="{3C47AE70-82FE-47BF-B4AF-050DB022A16D}" dt="2021-11-16T02:44:07.037" v="1098" actId="26606"/>
          <ac:spMkLst>
            <pc:docMk/>
            <pc:sldMk cId="3479423838" sldId="258"/>
            <ac:spMk id="24" creationId="{D3F51FEB-38FB-4F6C-9F7B-2F2AFAB65463}"/>
          </ac:spMkLst>
        </pc:spChg>
        <pc:spChg chg="add del">
          <ac:chgData name="Trần Kim Hùng" userId="245ec6a0a52ffd99" providerId="LiveId" clId="{3C47AE70-82FE-47BF-B4AF-050DB022A16D}" dt="2021-11-16T02:44:07.037" v="1098" actId="26606"/>
          <ac:spMkLst>
            <pc:docMk/>
            <pc:sldMk cId="3479423838" sldId="258"/>
            <ac:spMk id="25" creationId="{1E547BA6-BAE0-43BB-A7CA-60F69CE252F0}"/>
          </ac:spMkLst>
        </pc:spChg>
        <pc:spChg chg="add del">
          <ac:chgData name="Trần Kim Hùng" userId="245ec6a0a52ffd99" providerId="LiveId" clId="{3C47AE70-82FE-47BF-B4AF-050DB022A16D}" dt="2021-11-16T02:45:23.138" v="1152" actId="26606"/>
          <ac:spMkLst>
            <pc:docMk/>
            <pc:sldMk cId="3479423838" sldId="258"/>
            <ac:spMk id="27" creationId="{B2DD41CD-8F47-4F56-AD12-4E2FF7696987}"/>
          </ac:spMkLst>
        </pc:spChg>
        <pc:spChg chg="add del">
          <ac:chgData name="Trần Kim Hùng" userId="245ec6a0a52ffd99" providerId="LiveId" clId="{3C47AE70-82FE-47BF-B4AF-050DB022A16D}" dt="2021-11-16T02:45:42.319" v="1155" actId="26606"/>
          <ac:spMkLst>
            <pc:docMk/>
            <pc:sldMk cId="3479423838" sldId="258"/>
            <ac:spMk id="28" creationId="{6897DEB4-4A88-4293-A935-9B25506C1530}"/>
          </ac:spMkLst>
        </pc:spChg>
        <pc:spChg chg="add del">
          <ac:chgData name="Trần Kim Hùng" userId="245ec6a0a52ffd99" providerId="LiveId" clId="{3C47AE70-82FE-47BF-B4AF-050DB022A16D}" dt="2021-11-16T02:45:42.319" v="1155" actId="26606"/>
          <ac:spMkLst>
            <pc:docMk/>
            <pc:sldMk cId="3479423838" sldId="258"/>
            <ac:spMk id="29" creationId="{FBE42BC3-6707-4CBF-9386-048B994A4F19}"/>
          </ac:spMkLst>
        </pc:spChg>
        <pc:spChg chg="add del">
          <ac:chgData name="Trần Kim Hùng" userId="245ec6a0a52ffd99" providerId="LiveId" clId="{3C47AE70-82FE-47BF-B4AF-050DB022A16D}" dt="2021-11-16T02:45:47.837" v="1158" actId="26606"/>
          <ac:spMkLst>
            <pc:docMk/>
            <pc:sldMk cId="3479423838" sldId="258"/>
            <ac:spMk id="30" creationId="{D3F51FEB-38FB-4F6C-9F7B-2F2AFAB65463}"/>
          </ac:spMkLst>
        </pc:spChg>
        <pc:spChg chg="add del">
          <ac:chgData name="Trần Kim Hùng" userId="245ec6a0a52ffd99" providerId="LiveId" clId="{3C47AE70-82FE-47BF-B4AF-050DB022A16D}" dt="2021-11-16T02:45:47.837" v="1158" actId="26606"/>
          <ac:spMkLst>
            <pc:docMk/>
            <pc:sldMk cId="3479423838" sldId="258"/>
            <ac:spMk id="31" creationId="{2B566528-1B12-4246-9431-5C2D7D081168}"/>
          </ac:spMkLst>
        </pc:spChg>
        <pc:spChg chg="add del">
          <ac:chgData name="Trần Kim Hùng" userId="245ec6a0a52ffd99" providerId="LiveId" clId="{3C47AE70-82FE-47BF-B4AF-050DB022A16D}" dt="2021-11-16T02:45:47.837" v="1158" actId="26606"/>
          <ac:spMkLst>
            <pc:docMk/>
            <pc:sldMk cId="3479423838" sldId="258"/>
            <ac:spMk id="32" creationId="{1E547BA6-BAE0-43BB-A7CA-60F69CE252F0}"/>
          </ac:spMkLst>
        </pc:spChg>
        <pc:spChg chg="add del">
          <ac:chgData name="Trần Kim Hùng" userId="245ec6a0a52ffd99" providerId="LiveId" clId="{3C47AE70-82FE-47BF-B4AF-050DB022A16D}" dt="2021-11-16T02:45:47.837" v="1158" actId="26606"/>
          <ac:spMkLst>
            <pc:docMk/>
            <pc:sldMk cId="3479423838" sldId="258"/>
            <ac:spMk id="33" creationId="{2E80C965-DB6D-4F81-9E9E-B027384D0BD6}"/>
          </ac:spMkLst>
        </pc:spChg>
        <pc:spChg chg="add del">
          <ac:chgData name="Trần Kim Hùng" userId="245ec6a0a52ffd99" providerId="LiveId" clId="{3C47AE70-82FE-47BF-B4AF-050DB022A16D}" dt="2021-11-16T02:45:47.837" v="1158" actId="26606"/>
          <ac:spMkLst>
            <pc:docMk/>
            <pc:sldMk cId="3479423838" sldId="258"/>
            <ac:spMk id="34" creationId="{A580F890-B085-4E95-96AA-55AEBEC5CE6E}"/>
          </ac:spMkLst>
        </pc:spChg>
        <pc:spChg chg="add del">
          <ac:chgData name="Trần Kim Hùng" userId="245ec6a0a52ffd99" providerId="LiveId" clId="{3C47AE70-82FE-47BF-B4AF-050DB022A16D}" dt="2021-11-18T06:53:28.407" v="12405" actId="26606"/>
          <ac:spMkLst>
            <pc:docMk/>
            <pc:sldMk cId="3479423838" sldId="258"/>
            <ac:spMk id="35" creationId="{91F32EBA-ED97-466E-8CFA-8382584155D0}"/>
          </ac:spMkLst>
        </pc:spChg>
        <pc:spChg chg="add del">
          <ac:chgData name="Trần Kim Hùng" userId="245ec6a0a52ffd99" providerId="LiveId" clId="{3C47AE70-82FE-47BF-B4AF-050DB022A16D}" dt="2021-11-18T06:53:28.407" v="12405" actId="26606"/>
          <ac:spMkLst>
            <pc:docMk/>
            <pc:sldMk cId="3479423838" sldId="258"/>
            <ac:spMk id="36" creationId="{62A38935-BB53-4DF7-A56E-48DD25B685D7}"/>
          </ac:spMkLst>
        </pc:spChg>
        <pc:spChg chg="add">
          <ac:chgData name="Trần Kim Hùng" userId="245ec6a0a52ffd99" providerId="LiveId" clId="{3C47AE70-82FE-47BF-B4AF-050DB022A16D}" dt="2021-11-18T06:53:28.407" v="12405" actId="26606"/>
          <ac:spMkLst>
            <pc:docMk/>
            <pc:sldMk cId="3479423838" sldId="258"/>
            <ac:spMk id="38" creationId="{2B566528-1B12-4246-9431-5C2D7D081168}"/>
          </ac:spMkLst>
        </pc:spChg>
        <pc:spChg chg="add">
          <ac:chgData name="Trần Kim Hùng" userId="245ec6a0a52ffd99" providerId="LiveId" clId="{3C47AE70-82FE-47BF-B4AF-050DB022A16D}" dt="2021-11-18T06:53:28.407" v="12405" actId="26606"/>
          <ac:spMkLst>
            <pc:docMk/>
            <pc:sldMk cId="3479423838" sldId="258"/>
            <ac:spMk id="39" creationId="{D3F51FEB-38FB-4F6C-9F7B-2F2AFAB65463}"/>
          </ac:spMkLst>
        </pc:spChg>
        <pc:spChg chg="add del">
          <ac:chgData name="Trần Kim Hùng" userId="245ec6a0a52ffd99" providerId="LiveId" clId="{3C47AE70-82FE-47BF-B4AF-050DB022A16D}" dt="2021-11-18T04:55:28.281" v="12263" actId="26606"/>
          <ac:spMkLst>
            <pc:docMk/>
            <pc:sldMk cId="3479423838" sldId="258"/>
            <ac:spMk id="41" creationId="{2B566528-1B12-4246-9431-5C2D7D081168}"/>
          </ac:spMkLst>
        </pc:spChg>
        <pc:spChg chg="add">
          <ac:chgData name="Trần Kim Hùng" userId="245ec6a0a52ffd99" providerId="LiveId" clId="{3C47AE70-82FE-47BF-B4AF-050DB022A16D}" dt="2021-11-18T06:53:28.407" v="12405" actId="26606"/>
          <ac:spMkLst>
            <pc:docMk/>
            <pc:sldMk cId="3479423838" sldId="258"/>
            <ac:spMk id="45" creationId="{1E547BA6-BAE0-43BB-A7CA-60F69CE252F0}"/>
          </ac:spMkLst>
        </pc:spChg>
        <pc:grpChg chg="add del">
          <ac:chgData name="Trần Kim Hùng" userId="245ec6a0a52ffd99" providerId="LiveId" clId="{3C47AE70-82FE-47BF-B4AF-050DB022A16D}" dt="2021-11-16T02:46:01.087" v="1159" actId="26606"/>
          <ac:grpSpMkLst>
            <pc:docMk/>
            <pc:sldMk cId="3479423838" sldId="258"/>
            <ac:grpSpMk id="7" creationId="{FA366754-A2F4-475B-8217-AB06F5F15F36}"/>
          </ac:grpSpMkLst>
        </pc:grpChg>
        <pc:grpChg chg="add del">
          <ac:chgData name="Trần Kim Hùng" userId="245ec6a0a52ffd99" providerId="LiveId" clId="{3C47AE70-82FE-47BF-B4AF-050DB022A16D}" dt="2021-11-16T02:46:01.087" v="1159" actId="26606"/>
          <ac:grpSpMkLst>
            <pc:docMk/>
            <pc:sldMk cId="3479423838" sldId="258"/>
            <ac:grpSpMk id="10" creationId="{828A5161-06F1-46CF-8AD7-844680A59E13}"/>
          </ac:grpSpMkLst>
        </pc:grpChg>
        <pc:grpChg chg="add del">
          <ac:chgData name="Trần Kim Hùng" userId="245ec6a0a52ffd99" providerId="LiveId" clId="{3C47AE70-82FE-47BF-B4AF-050DB022A16D}" dt="2021-11-16T02:44:07.037" v="1098" actId="26606"/>
          <ac:grpSpMkLst>
            <pc:docMk/>
            <pc:sldMk cId="3479423838" sldId="258"/>
            <ac:grpSpMk id="26" creationId="{15CBE6EC-46EF-45D9-8E16-DCDC5917CA31}"/>
          </ac:grpSpMkLst>
        </pc:grpChg>
        <pc:grpChg chg="add">
          <ac:chgData name="Trần Kim Hùng" userId="245ec6a0a52ffd99" providerId="LiveId" clId="{3C47AE70-82FE-47BF-B4AF-050DB022A16D}" dt="2021-11-18T06:53:28.407" v="12405" actId="26606"/>
          <ac:grpSpMkLst>
            <pc:docMk/>
            <pc:sldMk cId="3479423838" sldId="258"/>
            <ac:grpSpMk id="40" creationId="{15CBE6EC-46EF-45D9-8E16-DCDC5917CA31}"/>
          </ac:grpSpMkLst>
        </pc:grpChg>
        <pc:grpChg chg="add del">
          <ac:chgData name="Trần Kim Hùng" userId="245ec6a0a52ffd99" providerId="LiveId" clId="{3C47AE70-82FE-47BF-B4AF-050DB022A16D}" dt="2021-11-18T04:55:28.281" v="12263" actId="26606"/>
          <ac:grpSpMkLst>
            <pc:docMk/>
            <pc:sldMk cId="3479423838" sldId="258"/>
            <ac:grpSpMk id="43" creationId="{828A5161-06F1-46CF-8AD7-844680A59E13}"/>
          </ac:grpSpMkLst>
        </pc:grpChg>
        <pc:grpChg chg="add del">
          <ac:chgData name="Trần Kim Hùng" userId="245ec6a0a52ffd99" providerId="LiveId" clId="{3C47AE70-82FE-47BF-B4AF-050DB022A16D}" dt="2021-11-18T04:55:28.281" v="12263" actId="26606"/>
          <ac:grpSpMkLst>
            <pc:docMk/>
            <pc:sldMk cId="3479423838" sldId="258"/>
            <ac:grpSpMk id="47" creationId="{5995D10D-E9C9-47DB-AE7E-801FEF38F5C9}"/>
          </ac:grpSpMkLst>
        </pc:grpChg>
        <pc:picChg chg="add mod">
          <ac:chgData name="Trần Kim Hùng" userId="245ec6a0a52ffd99" providerId="LiveId" clId="{3C47AE70-82FE-47BF-B4AF-050DB022A16D}" dt="2021-11-18T06:53:28.407" v="12405" actId="26606"/>
          <ac:picMkLst>
            <pc:docMk/>
            <pc:sldMk cId="3479423838" sldId="258"/>
            <ac:picMk id="4" creationId="{F7BF87FE-D295-4665-8754-45EDC5E6DC1F}"/>
          </ac:picMkLst>
        </pc:picChg>
      </pc:sldChg>
      <pc:sldChg chg="addSp delSp modSp mod ord modTransition setBg">
        <pc:chgData name="Trần Kim Hùng" userId="245ec6a0a52ffd99" providerId="LiveId" clId="{3C47AE70-82FE-47BF-B4AF-050DB022A16D}" dt="2021-11-18T07:00:44.624" v="12495" actId="20577"/>
        <pc:sldMkLst>
          <pc:docMk/>
          <pc:sldMk cId="364164756" sldId="259"/>
        </pc:sldMkLst>
        <pc:spChg chg="mod">
          <ac:chgData name="Trần Kim Hùng" userId="245ec6a0a52ffd99" providerId="LiveId" clId="{3C47AE70-82FE-47BF-B4AF-050DB022A16D}" dt="2021-11-18T07:00:44.624" v="12495" actId="20577"/>
          <ac:spMkLst>
            <pc:docMk/>
            <pc:sldMk cId="364164756" sldId="259"/>
            <ac:spMk id="3" creationId="{609126D3-0835-4A54-8954-99218E676ED9}"/>
          </ac:spMkLst>
        </pc:spChg>
        <pc:spChg chg="add del">
          <ac:chgData name="Trần Kim Hùng" userId="245ec6a0a52ffd99" providerId="LiveId" clId="{3C47AE70-82FE-47BF-B4AF-050DB022A16D}" dt="2021-11-16T03:10:05.181" v="1266" actId="26606"/>
          <ac:spMkLst>
            <pc:docMk/>
            <pc:sldMk cId="364164756" sldId="259"/>
            <ac:spMk id="11" creationId="{2B566528-1B12-4246-9431-5C2D7D081168}"/>
          </ac:spMkLst>
        </pc:spChg>
        <pc:spChg chg="add del">
          <ac:chgData name="Trần Kim Hùng" userId="245ec6a0a52ffd99" providerId="LiveId" clId="{3C47AE70-82FE-47BF-B4AF-050DB022A16D}" dt="2021-11-16T03:39:57.944" v="1632" actId="26606"/>
          <ac:spMkLst>
            <pc:docMk/>
            <pc:sldMk cId="364164756" sldId="259"/>
            <ac:spMk id="24" creationId="{2B566528-1B12-4246-9431-5C2D7D081168}"/>
          </ac:spMkLst>
        </pc:spChg>
        <pc:spChg chg="add del">
          <ac:chgData name="Trần Kim Hùng" userId="245ec6a0a52ffd99" providerId="LiveId" clId="{3C47AE70-82FE-47BF-B4AF-050DB022A16D}" dt="2021-11-17T11:36:24.539" v="7695" actId="26606"/>
          <ac:spMkLst>
            <pc:docMk/>
            <pc:sldMk cId="364164756" sldId="259"/>
            <ac:spMk id="37" creationId="{45D37F4E-DDB4-456B-97E0-9937730A039F}"/>
          </ac:spMkLst>
        </pc:spChg>
        <pc:spChg chg="add del">
          <ac:chgData name="Trần Kim Hùng" userId="245ec6a0a52ffd99" providerId="LiveId" clId="{3C47AE70-82FE-47BF-B4AF-050DB022A16D}" dt="2021-11-17T11:36:24.539" v="7695" actId="26606"/>
          <ac:spMkLst>
            <pc:docMk/>
            <pc:sldMk cId="364164756" sldId="259"/>
            <ac:spMk id="39" creationId="{B2DD41CD-8F47-4F56-AD12-4E2FF7696987}"/>
          </ac:spMkLst>
        </pc:spChg>
        <pc:spChg chg="add del">
          <ac:chgData name="Trần Kim Hùng" userId="245ec6a0a52ffd99" providerId="LiveId" clId="{3C47AE70-82FE-47BF-B4AF-050DB022A16D}" dt="2021-11-17T11:36:24.539" v="7694" actId="26606"/>
          <ac:spMkLst>
            <pc:docMk/>
            <pc:sldMk cId="364164756" sldId="259"/>
            <ac:spMk id="44" creationId="{8E139F69-90DB-4363-99C1-CDD094EED905}"/>
          </ac:spMkLst>
        </pc:spChg>
        <pc:spChg chg="add">
          <ac:chgData name="Trần Kim Hùng" userId="245ec6a0a52ffd99" providerId="LiveId" clId="{3C47AE70-82FE-47BF-B4AF-050DB022A16D}" dt="2021-11-17T11:36:24.539" v="7695" actId="26606"/>
          <ac:spMkLst>
            <pc:docMk/>
            <pc:sldMk cId="364164756" sldId="259"/>
            <ac:spMk id="53" creationId="{2B566528-1B12-4246-9431-5C2D7D081168}"/>
          </ac:spMkLst>
        </pc:spChg>
        <pc:grpChg chg="add del">
          <ac:chgData name="Trần Kim Hùng" userId="245ec6a0a52ffd99" providerId="LiveId" clId="{3C47AE70-82FE-47BF-B4AF-050DB022A16D}" dt="2021-11-16T03:10:05.181" v="1266" actId="26606"/>
          <ac:grpSpMkLst>
            <pc:docMk/>
            <pc:sldMk cId="364164756" sldId="259"/>
            <ac:grpSpMk id="13" creationId="{828A5161-06F1-46CF-8AD7-844680A59E13}"/>
          </ac:grpSpMkLst>
        </pc:grpChg>
        <pc:grpChg chg="add del">
          <ac:chgData name="Trần Kim Hùng" userId="245ec6a0a52ffd99" providerId="LiveId" clId="{3C47AE70-82FE-47BF-B4AF-050DB022A16D}" dt="2021-11-16T03:10:05.181" v="1266" actId="26606"/>
          <ac:grpSpMkLst>
            <pc:docMk/>
            <pc:sldMk cId="364164756" sldId="259"/>
            <ac:grpSpMk id="17" creationId="{5995D10D-E9C9-47DB-AE7E-801FEF38F5C9}"/>
          </ac:grpSpMkLst>
        </pc:grpChg>
        <pc:grpChg chg="add del">
          <ac:chgData name="Trần Kim Hùng" userId="245ec6a0a52ffd99" providerId="LiveId" clId="{3C47AE70-82FE-47BF-B4AF-050DB022A16D}" dt="2021-11-16T03:39:57.944" v="1632" actId="26606"/>
          <ac:grpSpMkLst>
            <pc:docMk/>
            <pc:sldMk cId="364164756" sldId="259"/>
            <ac:grpSpMk id="26" creationId="{FA366754-A2F4-475B-8217-AB06F5F15F36}"/>
          </ac:grpSpMkLst>
        </pc:grpChg>
        <pc:grpChg chg="add del">
          <ac:chgData name="Trần Kim Hùng" userId="245ec6a0a52ffd99" providerId="LiveId" clId="{3C47AE70-82FE-47BF-B4AF-050DB022A16D}" dt="2021-11-16T03:39:57.944" v="1632" actId="26606"/>
          <ac:grpSpMkLst>
            <pc:docMk/>
            <pc:sldMk cId="364164756" sldId="259"/>
            <ac:grpSpMk id="30" creationId="{828A5161-06F1-46CF-8AD7-844680A59E13}"/>
          </ac:grpSpMkLst>
        </pc:grpChg>
        <pc:grpChg chg="add del">
          <ac:chgData name="Trần Kim Hùng" userId="245ec6a0a52ffd99" providerId="LiveId" clId="{3C47AE70-82FE-47BF-B4AF-050DB022A16D}" dt="2021-11-17T11:36:24.539" v="7694" actId="26606"/>
          <ac:grpSpMkLst>
            <pc:docMk/>
            <pc:sldMk cId="364164756" sldId="259"/>
            <ac:grpSpMk id="46" creationId="{EF5608BC-985E-44AE-8C56-1C7990286587}"/>
          </ac:grpSpMkLst>
        </pc:grpChg>
        <pc:grpChg chg="add">
          <ac:chgData name="Trần Kim Hùng" userId="245ec6a0a52ffd99" providerId="LiveId" clId="{3C47AE70-82FE-47BF-B4AF-050DB022A16D}" dt="2021-11-17T11:36:24.539" v="7695" actId="26606"/>
          <ac:grpSpMkLst>
            <pc:docMk/>
            <pc:sldMk cId="364164756" sldId="259"/>
            <ac:grpSpMk id="50" creationId="{5995D10D-E9C9-47DB-AE7E-801FEF38F5C9}"/>
          </ac:grpSpMkLst>
        </pc:grpChg>
        <pc:grpChg chg="add">
          <ac:chgData name="Trần Kim Hùng" userId="245ec6a0a52ffd99" providerId="LiveId" clId="{3C47AE70-82FE-47BF-B4AF-050DB022A16D}" dt="2021-11-17T11:36:24.539" v="7695" actId="26606"/>
          <ac:grpSpMkLst>
            <pc:docMk/>
            <pc:sldMk cId="364164756" sldId="259"/>
            <ac:grpSpMk id="54" creationId="{828A5161-06F1-46CF-8AD7-844680A59E13}"/>
          </ac:grpSpMkLst>
        </pc:grpChg>
        <pc:picChg chg="add del mod">
          <ac:chgData name="Trần Kim Hùng" userId="245ec6a0a52ffd99" providerId="LiveId" clId="{3C47AE70-82FE-47BF-B4AF-050DB022A16D}" dt="2021-11-16T02:12:33.214" v="139" actId="478"/>
          <ac:picMkLst>
            <pc:docMk/>
            <pc:sldMk cId="364164756" sldId="259"/>
            <ac:picMk id="4" creationId="{3B6A66F7-6445-4223-9070-D75017A4A952}"/>
          </ac:picMkLst>
        </pc:picChg>
        <pc:picChg chg="add del mod">
          <ac:chgData name="Trần Kim Hùng" userId="245ec6a0a52ffd99" providerId="LiveId" clId="{3C47AE70-82FE-47BF-B4AF-050DB022A16D}" dt="2021-11-16T03:11:53.974" v="1271" actId="21"/>
          <ac:picMkLst>
            <pc:docMk/>
            <pc:sldMk cId="364164756" sldId="259"/>
            <ac:picMk id="6" creationId="{564D8571-77B7-4C6E-BD78-6CC533366CE8}"/>
          </ac:picMkLst>
        </pc:picChg>
        <pc:picChg chg="add del mod">
          <ac:chgData name="Trần Kim Hùng" userId="245ec6a0a52ffd99" providerId="LiveId" clId="{3C47AE70-82FE-47BF-B4AF-050DB022A16D}" dt="2021-11-16T03:12:04.945" v="1274" actId="21"/>
          <ac:picMkLst>
            <pc:docMk/>
            <pc:sldMk cId="364164756" sldId="259"/>
            <ac:picMk id="8" creationId="{A61F6695-3135-4BA4-B623-A83D16B1ED48}"/>
          </ac:picMkLst>
        </pc:picChg>
        <pc:picChg chg="add del mod">
          <ac:chgData name="Trần Kim Hùng" userId="245ec6a0a52ffd99" providerId="LiveId" clId="{3C47AE70-82FE-47BF-B4AF-050DB022A16D}" dt="2021-11-16T03:25:21.850" v="1320" actId="21"/>
          <ac:picMkLst>
            <pc:docMk/>
            <pc:sldMk cId="364164756" sldId="259"/>
            <ac:picMk id="10" creationId="{E9A31770-DAB4-4B31-BB44-05F0FEAC9808}"/>
          </ac:picMkLst>
        </pc:picChg>
        <pc:picChg chg="add del mod">
          <ac:chgData name="Trần Kim Hùng" userId="245ec6a0a52ffd99" providerId="LiveId" clId="{3C47AE70-82FE-47BF-B4AF-050DB022A16D}" dt="2021-11-16T03:13:09.338" v="1299" actId="21"/>
          <ac:picMkLst>
            <pc:docMk/>
            <pc:sldMk cId="364164756" sldId="259"/>
            <ac:picMk id="23" creationId="{65AC3751-D883-4950-A51E-26D1C1360CCE}"/>
          </ac:picMkLst>
        </pc:picChg>
        <pc:picChg chg="add del mod">
          <ac:chgData name="Trần Kim Hùng" userId="245ec6a0a52ffd99" providerId="LiveId" clId="{3C47AE70-82FE-47BF-B4AF-050DB022A16D}" dt="2021-11-16T03:12:56.637" v="1295" actId="21"/>
          <ac:picMkLst>
            <pc:docMk/>
            <pc:sldMk cId="364164756" sldId="259"/>
            <ac:picMk id="25" creationId="{5053F007-6ABE-4894-BCCC-7F51D530D790}"/>
          </ac:picMkLst>
        </pc:picChg>
        <pc:picChg chg="add mod">
          <ac:chgData name="Trần Kim Hùng" userId="245ec6a0a52ffd99" providerId="LiveId" clId="{3C47AE70-82FE-47BF-B4AF-050DB022A16D}" dt="2021-11-17T11:36:53.747" v="7701" actId="1076"/>
          <ac:picMkLst>
            <pc:docMk/>
            <pc:sldMk cId="364164756" sldId="259"/>
            <ac:picMk id="29" creationId="{984BA76B-121E-4147-B4BE-CA7C62ED04E0}"/>
          </ac:picMkLst>
        </pc:picChg>
        <pc:picChg chg="add del mod">
          <ac:chgData name="Trần Kim Hùng" userId="245ec6a0a52ffd99" providerId="LiveId" clId="{3C47AE70-82FE-47BF-B4AF-050DB022A16D}" dt="2021-11-16T03:25:15.492" v="1316" actId="21"/>
          <ac:picMkLst>
            <pc:docMk/>
            <pc:sldMk cId="364164756" sldId="259"/>
            <ac:picMk id="33" creationId="{70309207-CA1E-4472-88D2-86CDE1C537F8}"/>
          </ac:picMkLst>
        </pc:picChg>
      </pc:sldChg>
      <pc:sldChg chg="addSp delSp modSp new mod modTransition setBg">
        <pc:chgData name="Trần Kim Hùng" userId="245ec6a0a52ffd99" providerId="LiveId" clId="{3C47AE70-82FE-47BF-B4AF-050DB022A16D}" dt="2021-11-18T07:04:00.195" v="12515" actId="20577"/>
        <pc:sldMkLst>
          <pc:docMk/>
          <pc:sldMk cId="3923534545" sldId="260"/>
        </pc:sldMkLst>
        <pc:spChg chg="del">
          <ac:chgData name="Trần Kim Hùng" userId="245ec6a0a52ffd99" providerId="LiveId" clId="{3C47AE70-82FE-47BF-B4AF-050DB022A16D}" dt="2021-11-16T02:12:40.375" v="142" actId="478"/>
          <ac:spMkLst>
            <pc:docMk/>
            <pc:sldMk cId="3923534545" sldId="260"/>
            <ac:spMk id="2" creationId="{FEEF84AF-D339-4D8C-B48E-44F0DF9511EA}"/>
          </ac:spMkLst>
        </pc:spChg>
        <pc:spChg chg="mod">
          <ac:chgData name="Trần Kim Hùng" userId="245ec6a0a52ffd99" providerId="LiveId" clId="{3C47AE70-82FE-47BF-B4AF-050DB022A16D}" dt="2021-11-18T07:04:00.195" v="12515" actId="20577"/>
          <ac:spMkLst>
            <pc:docMk/>
            <pc:sldMk cId="3923534545" sldId="260"/>
            <ac:spMk id="3" creationId="{29BAB78D-E503-4957-82F5-9F49615DF246}"/>
          </ac:spMkLst>
        </pc:spChg>
        <pc:spChg chg="add del">
          <ac:chgData name="Trần Kim Hùng" userId="245ec6a0a52ffd99" providerId="LiveId" clId="{3C47AE70-82FE-47BF-B4AF-050DB022A16D}" dt="2021-11-18T06:52:08.416" v="12401" actId="26606"/>
          <ac:spMkLst>
            <pc:docMk/>
            <pc:sldMk cId="3923534545" sldId="260"/>
            <ac:spMk id="10" creationId="{2B566528-1B12-4246-9431-5C2D7D081168}"/>
          </ac:spMkLst>
        </pc:spChg>
        <pc:spChg chg="add del">
          <ac:chgData name="Trần Kim Hùng" userId="245ec6a0a52ffd99" providerId="LiveId" clId="{3C47AE70-82FE-47BF-B4AF-050DB022A16D}" dt="2021-11-18T06:52:08.416" v="12401" actId="26606"/>
          <ac:spMkLst>
            <pc:docMk/>
            <pc:sldMk cId="3923534545" sldId="260"/>
            <ac:spMk id="23" creationId="{2B566528-1B12-4246-9431-5C2D7D081168}"/>
          </ac:spMkLst>
        </pc:spChg>
        <pc:grpChg chg="add del">
          <ac:chgData name="Trần Kim Hùng" userId="245ec6a0a52ffd99" providerId="LiveId" clId="{3C47AE70-82FE-47BF-B4AF-050DB022A16D}" dt="2021-11-18T06:52:08.416" v="12401" actId="26606"/>
          <ac:grpSpMkLst>
            <pc:docMk/>
            <pc:sldMk cId="3923534545" sldId="260"/>
            <ac:grpSpMk id="12" creationId="{828A5161-06F1-46CF-8AD7-844680A59E13}"/>
          </ac:grpSpMkLst>
        </pc:grpChg>
        <pc:grpChg chg="add del">
          <ac:chgData name="Trần Kim Hùng" userId="245ec6a0a52ffd99" providerId="LiveId" clId="{3C47AE70-82FE-47BF-B4AF-050DB022A16D}" dt="2021-11-18T06:52:08.416" v="12401" actId="26606"/>
          <ac:grpSpMkLst>
            <pc:docMk/>
            <pc:sldMk cId="3923534545" sldId="260"/>
            <ac:grpSpMk id="16" creationId="{5995D10D-E9C9-47DB-AE7E-801FEF38F5C9}"/>
          </ac:grpSpMkLst>
        </pc:grpChg>
        <pc:grpChg chg="add del">
          <ac:chgData name="Trần Kim Hùng" userId="245ec6a0a52ffd99" providerId="LiveId" clId="{3C47AE70-82FE-47BF-B4AF-050DB022A16D}" dt="2021-11-18T06:52:08.416" v="12401" actId="26606"/>
          <ac:grpSpMkLst>
            <pc:docMk/>
            <pc:sldMk cId="3923534545" sldId="260"/>
            <ac:grpSpMk id="25" creationId="{828A5161-06F1-46CF-8AD7-844680A59E13}"/>
          </ac:grpSpMkLst>
        </pc:grpChg>
        <pc:grpChg chg="add del">
          <ac:chgData name="Trần Kim Hùng" userId="245ec6a0a52ffd99" providerId="LiveId" clId="{3C47AE70-82FE-47BF-B4AF-050DB022A16D}" dt="2021-11-18T06:52:08.416" v="12401" actId="26606"/>
          <ac:grpSpMkLst>
            <pc:docMk/>
            <pc:sldMk cId="3923534545" sldId="260"/>
            <ac:grpSpMk id="29" creationId="{5995D10D-E9C9-47DB-AE7E-801FEF38F5C9}"/>
          </ac:grpSpMkLst>
        </pc:grpChg>
        <pc:picChg chg="add mod">
          <ac:chgData name="Trần Kim Hùng" userId="245ec6a0a52ffd99" providerId="LiveId" clId="{3C47AE70-82FE-47BF-B4AF-050DB022A16D}" dt="2021-11-18T06:52:16.045" v="12404" actId="1076"/>
          <ac:picMkLst>
            <pc:docMk/>
            <pc:sldMk cId="3923534545" sldId="260"/>
            <ac:picMk id="5" creationId="{DD9FABE3-C1D0-4021-BD10-DCFEB2411268}"/>
          </ac:picMkLst>
        </pc:picChg>
      </pc:sldChg>
      <pc:sldChg chg="addSp delSp modSp new del mod">
        <pc:chgData name="Trần Kim Hùng" userId="245ec6a0a52ffd99" providerId="LiveId" clId="{3C47AE70-82FE-47BF-B4AF-050DB022A16D}" dt="2021-11-16T03:51:36.398" v="1668" actId="47"/>
        <pc:sldMkLst>
          <pc:docMk/>
          <pc:sldMk cId="4245173814" sldId="261"/>
        </pc:sldMkLst>
        <pc:spChg chg="del">
          <ac:chgData name="Trần Kim Hùng" userId="245ec6a0a52ffd99" providerId="LiveId" clId="{3C47AE70-82FE-47BF-B4AF-050DB022A16D}" dt="2021-11-16T02:12:56.095" v="147" actId="478"/>
          <ac:spMkLst>
            <pc:docMk/>
            <pc:sldMk cId="4245173814" sldId="261"/>
            <ac:spMk id="2" creationId="{87540DE9-D11B-4808-9052-523292DDA01C}"/>
          </ac:spMkLst>
        </pc:spChg>
        <pc:spChg chg="mod">
          <ac:chgData name="Trần Kim Hùng" userId="245ec6a0a52ffd99" providerId="LiveId" clId="{3C47AE70-82FE-47BF-B4AF-050DB022A16D}" dt="2021-11-16T03:51:19.279" v="1666" actId="20577"/>
          <ac:spMkLst>
            <pc:docMk/>
            <pc:sldMk cId="4245173814" sldId="261"/>
            <ac:spMk id="3" creationId="{F7273642-23E6-4A7B-87CE-FD5DD64CD48F}"/>
          </ac:spMkLst>
        </pc:spChg>
        <pc:spChg chg="add">
          <ac:chgData name="Trần Kim Hùng" userId="245ec6a0a52ffd99" providerId="LiveId" clId="{3C47AE70-82FE-47BF-B4AF-050DB022A16D}" dt="2021-11-16T03:51:33.108" v="1667" actId="11529"/>
          <ac:spMkLst>
            <pc:docMk/>
            <pc:sldMk cId="4245173814" sldId="261"/>
            <ac:spMk id="4" creationId="{CDFBDB42-DD19-41C5-B806-9B3A27E734D7}"/>
          </ac:spMkLst>
        </pc:spChg>
      </pc:sldChg>
      <pc:sldChg chg="addSp delSp modSp new mod modTransition setBg">
        <pc:chgData name="Trần Kim Hùng" userId="245ec6a0a52ffd99" providerId="LiveId" clId="{3C47AE70-82FE-47BF-B4AF-050DB022A16D}" dt="2021-11-18T06:43:29.378" v="12290" actId="255"/>
        <pc:sldMkLst>
          <pc:docMk/>
          <pc:sldMk cId="3288496784" sldId="262"/>
        </pc:sldMkLst>
        <pc:spChg chg="del">
          <ac:chgData name="Trần Kim Hùng" userId="245ec6a0a52ffd99" providerId="LiveId" clId="{3C47AE70-82FE-47BF-B4AF-050DB022A16D}" dt="2021-11-16T03:40:21.990" v="1635" actId="478"/>
          <ac:spMkLst>
            <pc:docMk/>
            <pc:sldMk cId="3288496784" sldId="262"/>
            <ac:spMk id="2" creationId="{B3548825-3D45-49D7-9606-06EBE681318D}"/>
          </ac:spMkLst>
        </pc:spChg>
        <pc:spChg chg="mod ord">
          <ac:chgData name="Trần Kim Hùng" userId="245ec6a0a52ffd99" providerId="LiveId" clId="{3C47AE70-82FE-47BF-B4AF-050DB022A16D}" dt="2021-11-18T06:43:29.378" v="12290" actId="255"/>
          <ac:spMkLst>
            <pc:docMk/>
            <pc:sldMk cId="3288496784" sldId="262"/>
            <ac:spMk id="3" creationId="{192D02D5-5AE4-4D1A-AC24-2A16C88767E0}"/>
          </ac:spMkLst>
        </pc:spChg>
        <pc:spChg chg="add del">
          <ac:chgData name="Trần Kim Hùng" userId="245ec6a0a52ffd99" providerId="LiveId" clId="{3C47AE70-82FE-47BF-B4AF-050DB022A16D}" dt="2021-11-16T03:46:09.149" v="1656"/>
          <ac:spMkLst>
            <pc:docMk/>
            <pc:sldMk cId="3288496784" sldId="262"/>
            <ac:spMk id="4" creationId="{7B4C17CD-7DB3-4604-9723-2B5D6FFCF57F}"/>
          </ac:spMkLst>
        </pc:spChg>
        <pc:spChg chg="add mod ord">
          <ac:chgData name="Trần Kim Hùng" userId="245ec6a0a52ffd99" providerId="LiveId" clId="{3C47AE70-82FE-47BF-B4AF-050DB022A16D}" dt="2021-11-16T07:47:54.454" v="2900" actId="26606"/>
          <ac:spMkLst>
            <pc:docMk/>
            <pc:sldMk cId="3288496784" sldId="262"/>
            <ac:spMk id="5" creationId="{BB1B69B6-302A-4C0F-96F6-7643B6FC15C1}"/>
          </ac:spMkLst>
        </pc:spChg>
        <pc:spChg chg="add del">
          <ac:chgData name="Trần Kim Hùng" userId="245ec6a0a52ffd99" providerId="LiveId" clId="{3C47AE70-82FE-47BF-B4AF-050DB022A16D}" dt="2021-11-16T03:40:57.086" v="1643" actId="26606"/>
          <ac:spMkLst>
            <pc:docMk/>
            <pc:sldMk cId="3288496784" sldId="262"/>
            <ac:spMk id="8" creationId="{100EDD19-6802-4EC3-95CE-CFFAB042CFD6}"/>
          </ac:spMkLst>
        </pc:spChg>
        <pc:spChg chg="add del">
          <ac:chgData name="Trần Kim Hùng" userId="245ec6a0a52ffd99" providerId="LiveId" clId="{3C47AE70-82FE-47BF-B4AF-050DB022A16D}" dt="2021-11-16T03:40:57.086" v="1643" actId="26606"/>
          <ac:spMkLst>
            <pc:docMk/>
            <pc:sldMk cId="3288496784" sldId="262"/>
            <ac:spMk id="10" creationId="{DB17E863-922E-4C26-BD64-E8FD41D28661}"/>
          </ac:spMkLst>
        </pc:spChg>
        <pc:spChg chg="add del">
          <ac:chgData name="Trần Kim Hùng" userId="245ec6a0a52ffd99" providerId="LiveId" clId="{3C47AE70-82FE-47BF-B4AF-050DB022A16D}" dt="2021-11-16T03:40:54.122" v="1640" actId="26606"/>
          <ac:spMkLst>
            <pc:docMk/>
            <pc:sldMk cId="3288496784" sldId="262"/>
            <ac:spMk id="15" creationId="{100EDD19-6802-4EC3-95CE-CFFAB042CFD6}"/>
          </ac:spMkLst>
        </pc:spChg>
        <pc:spChg chg="add del">
          <ac:chgData name="Trần Kim Hùng" userId="245ec6a0a52ffd99" providerId="LiveId" clId="{3C47AE70-82FE-47BF-B4AF-050DB022A16D}" dt="2021-11-16T03:40:54.122" v="1640" actId="26606"/>
          <ac:spMkLst>
            <pc:docMk/>
            <pc:sldMk cId="3288496784" sldId="262"/>
            <ac:spMk id="17" creationId="{DB17E863-922E-4C26-BD64-E8FD41D28661}"/>
          </ac:spMkLst>
        </pc:spChg>
        <pc:spChg chg="add del">
          <ac:chgData name="Trần Kim Hùng" userId="245ec6a0a52ffd99" providerId="LiveId" clId="{3C47AE70-82FE-47BF-B4AF-050DB022A16D}" dt="2021-11-16T03:40:57.076" v="1642" actId="26606"/>
          <ac:spMkLst>
            <pc:docMk/>
            <pc:sldMk cId="3288496784" sldId="262"/>
            <ac:spMk id="19" creationId="{479F5F2B-8B58-4140-AE6A-51F6C67B18D9}"/>
          </ac:spMkLst>
        </pc:spChg>
        <pc:spChg chg="add del">
          <ac:chgData name="Trần Kim Hùng" userId="245ec6a0a52ffd99" providerId="LiveId" clId="{3C47AE70-82FE-47BF-B4AF-050DB022A16D}" dt="2021-11-16T03:40:57.076" v="1642" actId="26606"/>
          <ac:spMkLst>
            <pc:docMk/>
            <pc:sldMk cId="3288496784" sldId="262"/>
            <ac:spMk id="20" creationId="{7CB4857B-ED7C-444D-9F04-2F885114A1C2}"/>
          </ac:spMkLst>
        </pc:spChg>
        <pc:spChg chg="add del">
          <ac:chgData name="Trần Kim Hùng" userId="245ec6a0a52ffd99" providerId="LiveId" clId="{3C47AE70-82FE-47BF-B4AF-050DB022A16D}" dt="2021-11-16T03:40:57.076" v="1642" actId="26606"/>
          <ac:spMkLst>
            <pc:docMk/>
            <pc:sldMk cId="3288496784" sldId="262"/>
            <ac:spMk id="21" creationId="{D18046FB-44EA-4FD8-A585-EA09A319B2D0}"/>
          </ac:spMkLst>
        </pc:spChg>
        <pc:spChg chg="add del">
          <ac:chgData name="Trần Kim Hùng" userId="245ec6a0a52ffd99" providerId="LiveId" clId="{3C47AE70-82FE-47BF-B4AF-050DB022A16D}" dt="2021-11-16T07:47:54.454" v="2900" actId="26606"/>
          <ac:spMkLst>
            <pc:docMk/>
            <pc:sldMk cId="3288496784" sldId="262"/>
            <ac:spMk id="23" creationId="{DE00DB52-3455-4E2F-867B-A6D0516E175B}"/>
          </ac:spMkLst>
        </pc:spChg>
        <pc:spChg chg="add del">
          <ac:chgData name="Trần Kim Hùng" userId="245ec6a0a52ffd99" providerId="LiveId" clId="{3C47AE70-82FE-47BF-B4AF-050DB022A16D}" dt="2021-11-16T07:47:54.454" v="2900" actId="26606"/>
          <ac:spMkLst>
            <pc:docMk/>
            <pc:sldMk cId="3288496784" sldId="262"/>
            <ac:spMk id="24" creationId="{46D6306C-ED4F-4AAE-B4A5-EEA6AFAD726E}"/>
          </ac:spMkLst>
        </pc:spChg>
        <pc:spChg chg="add del">
          <ac:chgData name="Trần Kim Hùng" userId="245ec6a0a52ffd99" providerId="LiveId" clId="{3C47AE70-82FE-47BF-B4AF-050DB022A16D}" dt="2021-11-16T07:47:54.454" v="2900" actId="26606"/>
          <ac:spMkLst>
            <pc:docMk/>
            <pc:sldMk cId="3288496784" sldId="262"/>
            <ac:spMk id="25" creationId="{9E914C83-E0D8-4953-92D5-169D28CB43AE}"/>
          </ac:spMkLst>
        </pc:spChg>
        <pc:spChg chg="add del">
          <ac:chgData name="Trần Kim Hùng" userId="245ec6a0a52ffd99" providerId="LiveId" clId="{3C47AE70-82FE-47BF-B4AF-050DB022A16D}" dt="2021-11-16T07:47:54.454" v="2900" actId="26606"/>
          <ac:spMkLst>
            <pc:docMk/>
            <pc:sldMk cId="3288496784" sldId="262"/>
            <ac:spMk id="26" creationId="{0EC5361D-F897-4856-B945-0455A365EB24}"/>
          </ac:spMkLst>
        </pc:spChg>
        <pc:spChg chg="add del">
          <ac:chgData name="Trần Kim Hùng" userId="245ec6a0a52ffd99" providerId="LiveId" clId="{3C47AE70-82FE-47BF-B4AF-050DB022A16D}" dt="2021-11-16T07:47:54.454" v="2900" actId="26606"/>
          <ac:spMkLst>
            <pc:docMk/>
            <pc:sldMk cId="3288496784" sldId="262"/>
            <ac:spMk id="27" creationId="{3512E083-F550-46AF-8490-767ECFD00CB7}"/>
          </ac:spMkLst>
        </pc:spChg>
        <pc:spChg chg="add del">
          <ac:chgData name="Trần Kim Hùng" userId="245ec6a0a52ffd99" providerId="LiveId" clId="{3C47AE70-82FE-47BF-B4AF-050DB022A16D}" dt="2021-11-16T07:47:54.454" v="2900" actId="26606"/>
          <ac:spMkLst>
            <pc:docMk/>
            <pc:sldMk cId="3288496784" sldId="262"/>
            <ac:spMk id="28" creationId="{4508C0C5-2268-42B5-B3C8-4D0899E05F8C}"/>
          </ac:spMkLst>
        </pc:spChg>
        <pc:spChg chg="add del">
          <ac:chgData name="Trần Kim Hùng" userId="245ec6a0a52ffd99" providerId="LiveId" clId="{3C47AE70-82FE-47BF-B4AF-050DB022A16D}" dt="2021-11-16T07:47:54.454" v="2900" actId="26606"/>
          <ac:spMkLst>
            <pc:docMk/>
            <pc:sldMk cId="3288496784" sldId="262"/>
            <ac:spMk id="29" creationId="{141ACBDB-38F8-4B34-8183-BD95B4E55A62}"/>
          </ac:spMkLst>
        </pc:spChg>
        <pc:spChg chg="add del">
          <ac:chgData name="Trần Kim Hùng" userId="245ec6a0a52ffd99" providerId="LiveId" clId="{3C47AE70-82FE-47BF-B4AF-050DB022A16D}" dt="2021-11-16T07:47:48.412" v="2893" actId="26606"/>
          <ac:spMkLst>
            <pc:docMk/>
            <pc:sldMk cId="3288496784" sldId="262"/>
            <ac:spMk id="34" creationId="{D4993743-B10A-433C-9996-3035D2C3ABC6}"/>
          </ac:spMkLst>
        </pc:spChg>
        <pc:spChg chg="add del">
          <ac:chgData name="Trần Kim Hùng" userId="245ec6a0a52ffd99" providerId="LiveId" clId="{3C47AE70-82FE-47BF-B4AF-050DB022A16D}" dt="2021-11-16T07:47:48.412" v="2893" actId="26606"/>
          <ac:spMkLst>
            <pc:docMk/>
            <pc:sldMk cId="3288496784" sldId="262"/>
            <ac:spMk id="36" creationId="{BB3B8946-A0AA-42D4-8A24-639DC6EA170E}"/>
          </ac:spMkLst>
        </pc:spChg>
        <pc:spChg chg="add del">
          <ac:chgData name="Trần Kim Hùng" userId="245ec6a0a52ffd99" providerId="LiveId" clId="{3C47AE70-82FE-47BF-B4AF-050DB022A16D}" dt="2021-11-16T07:47:48.412" v="2893" actId="26606"/>
          <ac:spMkLst>
            <pc:docMk/>
            <pc:sldMk cId="3288496784" sldId="262"/>
            <ac:spMk id="38" creationId="{AB1038E6-06EF-4DCB-B52E-D3825C50F7C6}"/>
          </ac:spMkLst>
        </pc:spChg>
        <pc:spChg chg="add del">
          <ac:chgData name="Trần Kim Hùng" userId="245ec6a0a52ffd99" providerId="LiveId" clId="{3C47AE70-82FE-47BF-B4AF-050DB022A16D}" dt="2021-11-16T07:47:48.412" v="2893" actId="26606"/>
          <ac:spMkLst>
            <pc:docMk/>
            <pc:sldMk cId="3288496784" sldId="262"/>
            <ac:spMk id="40" creationId="{5C7EF35C-8B7D-4026-8F09-8B2B2250579B}"/>
          </ac:spMkLst>
        </pc:spChg>
        <pc:spChg chg="add del">
          <ac:chgData name="Trần Kim Hùng" userId="245ec6a0a52ffd99" providerId="LiveId" clId="{3C47AE70-82FE-47BF-B4AF-050DB022A16D}" dt="2021-11-16T07:47:48.412" v="2893" actId="26606"/>
          <ac:spMkLst>
            <pc:docMk/>
            <pc:sldMk cId="3288496784" sldId="262"/>
            <ac:spMk id="42" creationId="{5F24A71D-C0A9-49AC-B2D1-5A9EA2BD383E}"/>
          </ac:spMkLst>
        </pc:spChg>
        <pc:spChg chg="add del">
          <ac:chgData name="Trần Kim Hùng" userId="245ec6a0a52ffd99" providerId="LiveId" clId="{3C47AE70-82FE-47BF-B4AF-050DB022A16D}" dt="2021-11-16T07:47:48.412" v="2893" actId="26606"/>
          <ac:spMkLst>
            <pc:docMk/>
            <pc:sldMk cId="3288496784" sldId="262"/>
            <ac:spMk id="44" creationId="{14280C55-570C-4284-9850-B2BA33DB6726}"/>
          </ac:spMkLst>
        </pc:spChg>
        <pc:spChg chg="add del">
          <ac:chgData name="Trần Kim Hùng" userId="245ec6a0a52ffd99" providerId="LiveId" clId="{3C47AE70-82FE-47BF-B4AF-050DB022A16D}" dt="2021-11-16T07:47:49.145" v="2895" actId="26606"/>
          <ac:spMkLst>
            <pc:docMk/>
            <pc:sldMk cId="3288496784" sldId="262"/>
            <ac:spMk id="46" creationId="{C95B82D5-A8BB-45BF-BED8-C7B206892100}"/>
          </ac:spMkLst>
        </pc:spChg>
        <pc:spChg chg="add del">
          <ac:chgData name="Trần Kim Hùng" userId="245ec6a0a52ffd99" providerId="LiveId" clId="{3C47AE70-82FE-47BF-B4AF-050DB022A16D}" dt="2021-11-16T07:47:49.145" v="2895" actId="26606"/>
          <ac:spMkLst>
            <pc:docMk/>
            <pc:sldMk cId="3288496784" sldId="262"/>
            <ac:spMk id="47" creationId="{296C61EC-FBF4-4216-BE67-6C864D30A01C}"/>
          </ac:spMkLst>
        </pc:spChg>
        <pc:spChg chg="add del">
          <ac:chgData name="Trần Kim Hùng" userId="245ec6a0a52ffd99" providerId="LiveId" clId="{3C47AE70-82FE-47BF-B4AF-050DB022A16D}" dt="2021-11-16T07:47:50.149" v="2897" actId="26606"/>
          <ac:spMkLst>
            <pc:docMk/>
            <pc:sldMk cId="3288496784" sldId="262"/>
            <ac:spMk id="49" creationId="{2CB962CF-61A3-4EF9-94F6-7C59B0329524}"/>
          </ac:spMkLst>
        </pc:spChg>
        <pc:spChg chg="add del">
          <ac:chgData name="Trần Kim Hùng" userId="245ec6a0a52ffd99" providerId="LiveId" clId="{3C47AE70-82FE-47BF-B4AF-050DB022A16D}" dt="2021-11-16T07:47:54.445" v="2899" actId="26606"/>
          <ac:spMkLst>
            <pc:docMk/>
            <pc:sldMk cId="3288496784" sldId="262"/>
            <ac:spMk id="51" creationId="{2B566528-1B12-4246-9431-5C2D7D081168}"/>
          </ac:spMkLst>
        </pc:spChg>
        <pc:spChg chg="add">
          <ac:chgData name="Trần Kim Hùng" userId="245ec6a0a52ffd99" providerId="LiveId" clId="{3C47AE70-82FE-47BF-B4AF-050DB022A16D}" dt="2021-11-16T07:47:54.454" v="2900" actId="26606"/>
          <ac:spMkLst>
            <pc:docMk/>
            <pc:sldMk cId="3288496784" sldId="262"/>
            <ac:spMk id="57" creationId="{72D05657-94EE-4B2D-BC1B-A1D065063658}"/>
          </ac:spMkLst>
        </pc:spChg>
        <pc:spChg chg="add">
          <ac:chgData name="Trần Kim Hùng" userId="245ec6a0a52ffd99" providerId="LiveId" clId="{3C47AE70-82FE-47BF-B4AF-050DB022A16D}" dt="2021-11-16T07:47:54.454" v="2900" actId="26606"/>
          <ac:spMkLst>
            <pc:docMk/>
            <pc:sldMk cId="3288496784" sldId="262"/>
            <ac:spMk id="58" creationId="{7586665A-47B3-4AEE-BC94-15D89FF706B3}"/>
          </ac:spMkLst>
        </pc:spChg>
        <pc:grpChg chg="add del">
          <ac:chgData name="Trần Kim Hùng" userId="245ec6a0a52ffd99" providerId="LiveId" clId="{3C47AE70-82FE-47BF-B4AF-050DB022A16D}" dt="2021-11-16T07:47:54.445" v="2899" actId="26606"/>
          <ac:grpSpMkLst>
            <pc:docMk/>
            <pc:sldMk cId="3288496784" sldId="262"/>
            <ac:grpSpMk id="52" creationId="{5995D10D-E9C9-47DB-AE7E-801FEF38F5C9}"/>
          </ac:grpSpMkLst>
        </pc:grpChg>
        <pc:grpChg chg="add del">
          <ac:chgData name="Trần Kim Hùng" userId="245ec6a0a52ffd99" providerId="LiveId" clId="{3C47AE70-82FE-47BF-B4AF-050DB022A16D}" dt="2021-11-16T07:47:54.445" v="2899" actId="26606"/>
          <ac:grpSpMkLst>
            <pc:docMk/>
            <pc:sldMk cId="3288496784" sldId="262"/>
            <ac:grpSpMk id="54" creationId="{828A5161-06F1-46CF-8AD7-844680A59E13}"/>
          </ac:grpSpMkLst>
        </pc:grpChg>
        <pc:picChg chg="add mod ord">
          <ac:chgData name="Trần Kim Hùng" userId="245ec6a0a52ffd99" providerId="LiveId" clId="{3C47AE70-82FE-47BF-B4AF-050DB022A16D}" dt="2021-11-17T12:27:52.709" v="9438" actId="1076"/>
          <ac:picMkLst>
            <pc:docMk/>
            <pc:sldMk cId="3288496784" sldId="262"/>
            <ac:picMk id="7" creationId="{68CDABBB-920D-4FC2-8F9F-EEC7BC9CE0DB}"/>
          </ac:picMkLst>
        </pc:picChg>
        <pc:picChg chg="add mod">
          <ac:chgData name="Trần Kim Hùng" userId="245ec6a0a52ffd99" providerId="LiveId" clId="{3C47AE70-82FE-47BF-B4AF-050DB022A16D}" dt="2021-11-17T12:27:44.602" v="9437" actId="14100"/>
          <ac:picMkLst>
            <pc:docMk/>
            <pc:sldMk cId="3288496784" sldId="262"/>
            <ac:picMk id="11" creationId="{6DA13569-9F11-415B-AF61-B63D5B02A204}"/>
          </ac:picMkLst>
        </pc:picChg>
      </pc:sldChg>
      <pc:sldChg chg="addSp delSp modSp new mod modTransition">
        <pc:chgData name="Trần Kim Hùng" userId="245ec6a0a52ffd99" providerId="LiveId" clId="{3C47AE70-82FE-47BF-B4AF-050DB022A16D}" dt="2021-11-18T04:54:03.397" v="12258"/>
        <pc:sldMkLst>
          <pc:docMk/>
          <pc:sldMk cId="300213907" sldId="263"/>
        </pc:sldMkLst>
        <pc:spChg chg="del">
          <ac:chgData name="Trần Kim Hùng" userId="245ec6a0a52ffd99" providerId="LiveId" clId="{3C47AE70-82FE-47BF-B4AF-050DB022A16D}" dt="2021-11-16T03:09:38.385" v="1259" actId="478"/>
          <ac:spMkLst>
            <pc:docMk/>
            <pc:sldMk cId="300213907" sldId="263"/>
            <ac:spMk id="2" creationId="{ACDA8814-19B4-4190-859F-3943A3A2EAE9}"/>
          </ac:spMkLst>
        </pc:spChg>
        <pc:spChg chg="mod">
          <ac:chgData name="Trần Kim Hùng" userId="245ec6a0a52ffd99" providerId="LiveId" clId="{3C47AE70-82FE-47BF-B4AF-050DB022A16D}" dt="2021-11-16T03:25:27.336" v="1323" actId="21"/>
          <ac:spMkLst>
            <pc:docMk/>
            <pc:sldMk cId="300213907" sldId="263"/>
            <ac:spMk id="3" creationId="{CC323395-5D4D-4D5C-A78F-118B34D61420}"/>
          </ac:spMkLst>
        </pc:spChg>
        <pc:spChg chg="add mod">
          <ac:chgData name="Trần Kim Hùng" userId="245ec6a0a52ffd99" providerId="LiveId" clId="{3C47AE70-82FE-47BF-B4AF-050DB022A16D}" dt="2021-11-16T03:29:03.858" v="1421" actId="1076"/>
          <ac:spMkLst>
            <pc:docMk/>
            <pc:sldMk cId="300213907" sldId="263"/>
            <ac:spMk id="10" creationId="{7FED4F30-8187-4F5F-8382-3AE88B862650}"/>
          </ac:spMkLst>
        </pc:spChg>
        <pc:spChg chg="add mod">
          <ac:chgData name="Trần Kim Hùng" userId="245ec6a0a52ffd99" providerId="LiveId" clId="{3C47AE70-82FE-47BF-B4AF-050DB022A16D}" dt="2021-11-16T03:29:11.604" v="1423" actId="1076"/>
          <ac:spMkLst>
            <pc:docMk/>
            <pc:sldMk cId="300213907" sldId="263"/>
            <ac:spMk id="11" creationId="{3ACEDD08-F8B9-4318-B79A-1BF72C43FB19}"/>
          </ac:spMkLst>
        </pc:spChg>
        <pc:spChg chg="add mod">
          <ac:chgData name="Trần Kim Hùng" userId="245ec6a0a52ffd99" providerId="LiveId" clId="{3C47AE70-82FE-47BF-B4AF-050DB022A16D}" dt="2021-11-16T06:34:00.741" v="1713" actId="20577"/>
          <ac:spMkLst>
            <pc:docMk/>
            <pc:sldMk cId="300213907" sldId="263"/>
            <ac:spMk id="12" creationId="{5E656660-23B9-4F7E-BE4F-1047E58C7B8B}"/>
          </ac:spMkLst>
        </pc:spChg>
        <pc:picChg chg="add del mod">
          <ac:chgData name="Trần Kim Hùng" userId="245ec6a0a52ffd99" providerId="LiveId" clId="{3C47AE70-82FE-47BF-B4AF-050DB022A16D}" dt="2021-11-16T03:12:31.617" v="1281" actId="21"/>
          <ac:picMkLst>
            <pc:docMk/>
            <pc:sldMk cId="300213907" sldId="263"/>
            <ac:picMk id="4" creationId="{1A93CD89-F528-4357-8510-7CFEF90E87CA}"/>
          </ac:picMkLst>
        </pc:picChg>
        <pc:picChg chg="add mod">
          <ac:chgData name="Trần Kim Hùng" userId="245ec6a0a52ffd99" providerId="LiveId" clId="{3C47AE70-82FE-47BF-B4AF-050DB022A16D}" dt="2021-11-17T12:44:44.497" v="9444" actId="1076"/>
          <ac:picMkLst>
            <pc:docMk/>
            <pc:sldMk cId="300213907" sldId="263"/>
            <ac:picMk id="4" creationId="{90B81F4C-BF5E-4050-B8FC-0E1EA78F0B32}"/>
          </ac:picMkLst>
        </pc:picChg>
        <pc:picChg chg="add del mod">
          <ac:chgData name="Trần Kim Hùng" userId="245ec6a0a52ffd99" providerId="LiveId" clId="{3C47AE70-82FE-47BF-B4AF-050DB022A16D}" dt="2021-11-16T03:12:47.649" v="1289" actId="21"/>
          <ac:picMkLst>
            <pc:docMk/>
            <pc:sldMk cId="300213907" sldId="263"/>
            <ac:picMk id="5" creationId="{FD5D62C4-3DFA-4F63-81A8-045CE8EED93C}"/>
          </ac:picMkLst>
        </pc:picChg>
        <pc:picChg chg="add del mod">
          <ac:chgData name="Trần Kim Hùng" userId="245ec6a0a52ffd99" providerId="LiveId" clId="{3C47AE70-82FE-47BF-B4AF-050DB022A16D}" dt="2021-11-16T03:13:39.485" v="1307" actId="21"/>
          <ac:picMkLst>
            <pc:docMk/>
            <pc:sldMk cId="300213907" sldId="263"/>
            <ac:picMk id="6" creationId="{7ADB17EA-798B-4101-9F61-8CFC28C0A9DC}"/>
          </ac:picMkLst>
        </pc:picChg>
        <pc:picChg chg="add del mod">
          <ac:chgData name="Trần Kim Hùng" userId="245ec6a0a52ffd99" providerId="LiveId" clId="{3C47AE70-82FE-47BF-B4AF-050DB022A16D}" dt="2021-11-16T03:13:31.051" v="1304" actId="21"/>
          <ac:picMkLst>
            <pc:docMk/>
            <pc:sldMk cId="300213907" sldId="263"/>
            <ac:picMk id="7" creationId="{E8203EE3-1E06-4936-8DFF-E7B5ED08CC83}"/>
          </ac:picMkLst>
        </pc:picChg>
        <pc:picChg chg="add mod">
          <ac:chgData name="Trần Kim Hùng" userId="245ec6a0a52ffd99" providerId="LiveId" clId="{3C47AE70-82FE-47BF-B4AF-050DB022A16D}" dt="2021-11-16T06:39:13.806" v="1719" actId="1076"/>
          <ac:picMkLst>
            <pc:docMk/>
            <pc:sldMk cId="300213907" sldId="263"/>
            <ac:picMk id="8" creationId="{A935127C-D264-4210-9DD3-470F435B4336}"/>
          </ac:picMkLst>
        </pc:picChg>
        <pc:picChg chg="add del mod">
          <ac:chgData name="Trần Kim Hùng" userId="245ec6a0a52ffd99" providerId="LiveId" clId="{3C47AE70-82FE-47BF-B4AF-050DB022A16D}" dt="2021-11-17T12:44:33.155" v="9439" actId="478"/>
          <ac:picMkLst>
            <pc:docMk/>
            <pc:sldMk cId="300213907" sldId="263"/>
            <ac:picMk id="9" creationId="{D7E1755D-3812-451F-BB67-475BD87C0CAF}"/>
          </ac:picMkLst>
        </pc:picChg>
        <pc:picChg chg="add mod">
          <ac:chgData name="Trần Kim Hùng" userId="245ec6a0a52ffd99" providerId="LiveId" clId="{3C47AE70-82FE-47BF-B4AF-050DB022A16D}" dt="2021-11-16T06:39:10.085" v="1718" actId="14100"/>
          <ac:picMkLst>
            <pc:docMk/>
            <pc:sldMk cId="300213907" sldId="263"/>
            <ac:picMk id="14" creationId="{A887C6FC-43DC-4666-98E2-BD9BC0A46FD1}"/>
          </ac:picMkLst>
        </pc:picChg>
      </pc:sldChg>
      <pc:sldChg chg="addSp delSp modSp new mod modTransition setBg">
        <pc:chgData name="Trần Kim Hùng" userId="245ec6a0a52ffd99" providerId="LiveId" clId="{3C47AE70-82FE-47BF-B4AF-050DB022A16D}" dt="2021-11-18T04:54:03.397" v="12258"/>
        <pc:sldMkLst>
          <pc:docMk/>
          <pc:sldMk cId="3987095052" sldId="264"/>
        </pc:sldMkLst>
        <pc:spChg chg="del">
          <ac:chgData name="Trần Kim Hùng" userId="245ec6a0a52ffd99" providerId="LiveId" clId="{3C47AE70-82FE-47BF-B4AF-050DB022A16D}" dt="2021-11-16T02:25:31.949" v="635" actId="478"/>
          <ac:spMkLst>
            <pc:docMk/>
            <pc:sldMk cId="3987095052" sldId="264"/>
            <ac:spMk id="2" creationId="{E4FFCBBA-8CE5-4C34-89F7-D42094938898}"/>
          </ac:spMkLst>
        </pc:spChg>
        <pc:spChg chg="mod ord">
          <ac:chgData name="Trần Kim Hùng" userId="245ec6a0a52ffd99" providerId="LiveId" clId="{3C47AE70-82FE-47BF-B4AF-050DB022A16D}" dt="2021-11-16T03:41:33.134" v="1653" actId="113"/>
          <ac:spMkLst>
            <pc:docMk/>
            <pc:sldMk cId="3987095052" sldId="264"/>
            <ac:spMk id="3" creationId="{02769AE2-C580-45F7-8243-28CB4D003993}"/>
          </ac:spMkLst>
        </pc:spChg>
        <pc:spChg chg="add mod">
          <ac:chgData name="Trần Kim Hùng" userId="245ec6a0a52ffd99" providerId="LiveId" clId="{3C47AE70-82FE-47BF-B4AF-050DB022A16D}" dt="2021-11-16T03:33:32.458" v="1433" actId="1076"/>
          <ac:spMkLst>
            <pc:docMk/>
            <pc:sldMk cId="3987095052" sldId="264"/>
            <ac:spMk id="6" creationId="{A109B7CE-99F2-4E78-A464-8F3E636BE72D}"/>
          </ac:spMkLst>
        </pc:spChg>
        <pc:spChg chg="add del">
          <ac:chgData name="Trần Kim Hùng" userId="245ec6a0a52ffd99" providerId="LiveId" clId="{3C47AE70-82FE-47BF-B4AF-050DB022A16D}" dt="2021-11-16T02:41:24.728" v="989" actId="26606"/>
          <ac:spMkLst>
            <pc:docMk/>
            <pc:sldMk cId="3987095052" sldId="264"/>
            <ac:spMk id="10" creationId="{2EB492CD-616E-47F8-933B-5E2D952A0593}"/>
          </ac:spMkLst>
        </pc:spChg>
        <pc:spChg chg="add del">
          <ac:chgData name="Trần Kim Hùng" userId="245ec6a0a52ffd99" providerId="LiveId" clId="{3C47AE70-82FE-47BF-B4AF-050DB022A16D}" dt="2021-11-16T02:41:24.728" v="989" actId="26606"/>
          <ac:spMkLst>
            <pc:docMk/>
            <pc:sldMk cId="3987095052" sldId="264"/>
            <ac:spMk id="12" creationId="{59383CF9-23B5-4335-9B21-1791C4CF1C75}"/>
          </ac:spMkLst>
        </pc:spChg>
        <pc:spChg chg="add del">
          <ac:chgData name="Trần Kim Hùng" userId="245ec6a0a52ffd99" providerId="LiveId" clId="{3C47AE70-82FE-47BF-B4AF-050DB022A16D}" dt="2021-11-16T02:41:24.728" v="989" actId="26606"/>
          <ac:spMkLst>
            <pc:docMk/>
            <pc:sldMk cId="3987095052" sldId="264"/>
            <ac:spMk id="14" creationId="{0007FE00-9498-4706-B255-6437B0252C02}"/>
          </ac:spMkLst>
        </pc:spChg>
        <pc:spChg chg="add del">
          <ac:chgData name="Trần Kim Hùng" userId="245ec6a0a52ffd99" providerId="LiveId" clId="{3C47AE70-82FE-47BF-B4AF-050DB022A16D}" dt="2021-11-16T02:41:24.722" v="988" actId="26606"/>
          <ac:spMkLst>
            <pc:docMk/>
            <pc:sldMk cId="3987095052" sldId="264"/>
            <ac:spMk id="19" creationId="{2B566528-1B12-4246-9431-5C2D7D081168}"/>
          </ac:spMkLst>
        </pc:spChg>
        <pc:spChg chg="add del">
          <ac:chgData name="Trần Kim Hùng" userId="245ec6a0a52ffd99" providerId="LiveId" clId="{3C47AE70-82FE-47BF-B4AF-050DB022A16D}" dt="2021-11-16T02:42:15.746" v="994" actId="26606"/>
          <ac:spMkLst>
            <pc:docMk/>
            <pc:sldMk cId="3987095052" sldId="264"/>
            <ac:spMk id="29" creationId="{77C59BEC-C4CC-4741-B975-08C543178D3D}"/>
          </ac:spMkLst>
        </pc:spChg>
        <pc:spChg chg="add del">
          <ac:chgData name="Trần Kim Hùng" userId="245ec6a0a52ffd99" providerId="LiveId" clId="{3C47AE70-82FE-47BF-B4AF-050DB022A16D}" dt="2021-11-16T02:42:15.746" v="994" actId="26606"/>
          <ac:spMkLst>
            <pc:docMk/>
            <pc:sldMk cId="3987095052" sldId="264"/>
            <ac:spMk id="30" creationId="{72DEF309-605D-4117-9340-6D589B6C3A34}"/>
          </ac:spMkLst>
        </pc:spChg>
        <pc:spChg chg="add del">
          <ac:chgData name="Trần Kim Hùng" userId="245ec6a0a52ffd99" providerId="LiveId" clId="{3C47AE70-82FE-47BF-B4AF-050DB022A16D}" dt="2021-11-16T02:42:15.746" v="994" actId="26606"/>
          <ac:spMkLst>
            <pc:docMk/>
            <pc:sldMk cId="3987095052" sldId="264"/>
            <ac:spMk id="31" creationId="{A7B99495-F43F-4D80-A44F-2CB4764EB90B}"/>
          </ac:spMkLst>
        </pc:spChg>
        <pc:spChg chg="add del">
          <ac:chgData name="Trần Kim Hùng" userId="245ec6a0a52ffd99" providerId="LiveId" clId="{3C47AE70-82FE-47BF-B4AF-050DB022A16D}" dt="2021-11-16T02:42:15.738" v="993" actId="26606"/>
          <ac:spMkLst>
            <pc:docMk/>
            <pc:sldMk cId="3987095052" sldId="264"/>
            <ac:spMk id="36" creationId="{201CC55D-ED54-4C5C-95E6-10947BD1103B}"/>
          </ac:spMkLst>
        </pc:spChg>
        <pc:spChg chg="add del">
          <ac:chgData name="Trần Kim Hùng" userId="245ec6a0a52ffd99" providerId="LiveId" clId="{3C47AE70-82FE-47BF-B4AF-050DB022A16D}" dt="2021-11-16T02:42:15.738" v="993" actId="26606"/>
          <ac:spMkLst>
            <pc:docMk/>
            <pc:sldMk cId="3987095052" sldId="264"/>
            <ac:spMk id="42" creationId="{3873B707-463F-40B0-8227-E8CC6C67EB25}"/>
          </ac:spMkLst>
        </pc:spChg>
        <pc:spChg chg="add del">
          <ac:chgData name="Trần Kim Hùng" userId="245ec6a0a52ffd99" providerId="LiveId" clId="{3C47AE70-82FE-47BF-B4AF-050DB022A16D}" dt="2021-11-16T02:42:15.738" v="993" actId="26606"/>
          <ac:spMkLst>
            <pc:docMk/>
            <pc:sldMk cId="3987095052" sldId="264"/>
            <ac:spMk id="44" creationId="{C13237C8-E62C-4F0D-A318-BD6FB6C2D138}"/>
          </ac:spMkLst>
        </pc:spChg>
        <pc:spChg chg="add del">
          <ac:chgData name="Trần Kim Hùng" userId="245ec6a0a52ffd99" providerId="LiveId" clId="{3C47AE70-82FE-47BF-B4AF-050DB022A16D}" dt="2021-11-16T02:42:15.738" v="993" actId="26606"/>
          <ac:spMkLst>
            <pc:docMk/>
            <pc:sldMk cId="3987095052" sldId="264"/>
            <ac:spMk id="46" creationId="{19C9EAEA-39D0-4B0E-A0EB-51E7B26740B1}"/>
          </ac:spMkLst>
        </pc:spChg>
        <pc:spChg chg="add">
          <ac:chgData name="Trần Kim Hùng" userId="245ec6a0a52ffd99" providerId="LiveId" clId="{3C47AE70-82FE-47BF-B4AF-050DB022A16D}" dt="2021-11-16T02:42:15.746" v="994" actId="26606"/>
          <ac:spMkLst>
            <pc:docMk/>
            <pc:sldMk cId="3987095052" sldId="264"/>
            <ac:spMk id="48" creationId="{2B566528-1B12-4246-9431-5C2D7D081168}"/>
          </ac:spMkLst>
        </pc:spChg>
        <pc:grpChg chg="add del">
          <ac:chgData name="Trần Kim Hùng" userId="245ec6a0a52ffd99" providerId="LiveId" clId="{3C47AE70-82FE-47BF-B4AF-050DB022A16D}" dt="2021-11-16T02:41:24.722" v="988" actId="26606"/>
          <ac:grpSpMkLst>
            <pc:docMk/>
            <pc:sldMk cId="3987095052" sldId="264"/>
            <ac:grpSpMk id="21" creationId="{828A5161-06F1-46CF-8AD7-844680A59E13}"/>
          </ac:grpSpMkLst>
        </pc:grpChg>
        <pc:grpChg chg="add del">
          <ac:chgData name="Trần Kim Hùng" userId="245ec6a0a52ffd99" providerId="LiveId" clId="{3C47AE70-82FE-47BF-B4AF-050DB022A16D}" dt="2021-11-16T02:41:24.722" v="988" actId="26606"/>
          <ac:grpSpMkLst>
            <pc:docMk/>
            <pc:sldMk cId="3987095052" sldId="264"/>
            <ac:grpSpMk id="25" creationId="{5995D10D-E9C9-47DB-AE7E-801FEF38F5C9}"/>
          </ac:grpSpMkLst>
        </pc:grpChg>
        <pc:grpChg chg="add del">
          <ac:chgData name="Trần Kim Hùng" userId="245ec6a0a52ffd99" providerId="LiveId" clId="{3C47AE70-82FE-47BF-B4AF-050DB022A16D}" dt="2021-11-16T02:42:15.738" v="993" actId="26606"/>
          <ac:grpSpMkLst>
            <pc:docMk/>
            <pc:sldMk cId="3987095052" sldId="264"/>
            <ac:grpSpMk id="38" creationId="{1DE889C7-FAD6-4397-98E2-05D503484459}"/>
          </ac:grpSpMkLst>
        </pc:grpChg>
        <pc:grpChg chg="add">
          <ac:chgData name="Trần Kim Hùng" userId="245ec6a0a52ffd99" providerId="LiveId" clId="{3C47AE70-82FE-47BF-B4AF-050DB022A16D}" dt="2021-11-16T02:42:15.746" v="994" actId="26606"/>
          <ac:grpSpMkLst>
            <pc:docMk/>
            <pc:sldMk cId="3987095052" sldId="264"/>
            <ac:grpSpMk id="49" creationId="{828A5161-06F1-46CF-8AD7-844680A59E13}"/>
          </ac:grpSpMkLst>
        </pc:grpChg>
        <pc:grpChg chg="add">
          <ac:chgData name="Trần Kim Hùng" userId="245ec6a0a52ffd99" providerId="LiveId" clId="{3C47AE70-82FE-47BF-B4AF-050DB022A16D}" dt="2021-11-16T02:42:15.746" v="994" actId="26606"/>
          <ac:grpSpMkLst>
            <pc:docMk/>
            <pc:sldMk cId="3987095052" sldId="264"/>
            <ac:grpSpMk id="52" creationId="{5995D10D-E9C9-47DB-AE7E-801FEF38F5C9}"/>
          </ac:grpSpMkLst>
        </pc:grpChg>
        <pc:picChg chg="add mod ord">
          <ac:chgData name="Trần Kim Hùng" userId="245ec6a0a52ffd99" providerId="LiveId" clId="{3C47AE70-82FE-47BF-B4AF-050DB022A16D}" dt="2021-11-16T03:33:28.914" v="1432" actId="1076"/>
          <ac:picMkLst>
            <pc:docMk/>
            <pc:sldMk cId="3987095052" sldId="264"/>
            <ac:picMk id="5" creationId="{5928BB13-55F9-485B-B578-1F48992D3EB2}"/>
          </ac:picMkLst>
        </pc:picChg>
      </pc:sldChg>
      <pc:sldChg chg="addSp delSp modSp new mod modTransition setBg">
        <pc:chgData name="Trần Kim Hùng" userId="245ec6a0a52ffd99" providerId="LiveId" clId="{3C47AE70-82FE-47BF-B4AF-050DB022A16D}" dt="2021-11-18T07:06:39.312" v="12649" actId="20577"/>
        <pc:sldMkLst>
          <pc:docMk/>
          <pc:sldMk cId="571315801" sldId="265"/>
        </pc:sldMkLst>
        <pc:spChg chg="del">
          <ac:chgData name="Trần Kim Hùng" userId="245ec6a0a52ffd99" providerId="LiveId" clId="{3C47AE70-82FE-47BF-B4AF-050DB022A16D}" dt="2021-11-16T03:51:53.355" v="1673" actId="478"/>
          <ac:spMkLst>
            <pc:docMk/>
            <pc:sldMk cId="571315801" sldId="265"/>
            <ac:spMk id="2" creationId="{61D08D73-13D7-469D-A3B5-C277FBE92A4D}"/>
          </ac:spMkLst>
        </pc:spChg>
        <pc:spChg chg="mod">
          <ac:chgData name="Trần Kim Hùng" userId="245ec6a0a52ffd99" providerId="LiveId" clId="{3C47AE70-82FE-47BF-B4AF-050DB022A16D}" dt="2021-11-18T07:06:39.312" v="12649" actId="20577"/>
          <ac:spMkLst>
            <pc:docMk/>
            <pc:sldMk cId="571315801" sldId="265"/>
            <ac:spMk id="3" creationId="{32C44D20-F895-4C59-B6AB-304B35F23167}"/>
          </ac:spMkLst>
        </pc:spChg>
        <pc:spChg chg="add del">
          <ac:chgData name="Trần Kim Hùng" userId="245ec6a0a52ffd99" providerId="LiveId" clId="{3C47AE70-82FE-47BF-B4AF-050DB022A16D}" dt="2021-11-16T10:05:07.219" v="4841" actId="26606"/>
          <ac:spMkLst>
            <pc:docMk/>
            <pc:sldMk cId="571315801" sldId="265"/>
            <ac:spMk id="10" creationId="{2B566528-1B12-4246-9431-5C2D7D081168}"/>
          </ac:spMkLst>
        </pc:spChg>
        <pc:grpChg chg="add del">
          <ac:chgData name="Trần Kim Hùng" userId="245ec6a0a52ffd99" providerId="LiveId" clId="{3C47AE70-82FE-47BF-B4AF-050DB022A16D}" dt="2021-11-16T10:05:07.219" v="4841" actId="26606"/>
          <ac:grpSpMkLst>
            <pc:docMk/>
            <pc:sldMk cId="571315801" sldId="265"/>
            <ac:grpSpMk id="12" creationId="{828A5161-06F1-46CF-8AD7-844680A59E13}"/>
          </ac:grpSpMkLst>
        </pc:grpChg>
        <pc:grpChg chg="add del">
          <ac:chgData name="Trần Kim Hùng" userId="245ec6a0a52ffd99" providerId="LiveId" clId="{3C47AE70-82FE-47BF-B4AF-050DB022A16D}" dt="2021-11-16T10:05:07.219" v="4841" actId="26606"/>
          <ac:grpSpMkLst>
            <pc:docMk/>
            <pc:sldMk cId="571315801" sldId="265"/>
            <ac:grpSpMk id="16" creationId="{5995D10D-E9C9-47DB-AE7E-801FEF38F5C9}"/>
          </ac:grpSpMkLst>
        </pc:grpChg>
        <pc:picChg chg="add mod">
          <ac:chgData name="Trần Kim Hùng" userId="245ec6a0a52ffd99" providerId="LiveId" clId="{3C47AE70-82FE-47BF-B4AF-050DB022A16D}" dt="2021-11-17T05:00:58.712" v="6547" actId="1076"/>
          <ac:picMkLst>
            <pc:docMk/>
            <pc:sldMk cId="571315801" sldId="265"/>
            <ac:picMk id="5" creationId="{6DA683FF-B079-4664-B903-F72857669E7C}"/>
          </ac:picMkLst>
        </pc:picChg>
      </pc:sldChg>
      <pc:sldChg chg="addSp delSp modSp new mod modTransition setBg">
        <pc:chgData name="Trần Kim Hùng" userId="245ec6a0a52ffd99" providerId="LiveId" clId="{3C47AE70-82FE-47BF-B4AF-050DB022A16D}" dt="2021-11-18T04:54:03.397" v="12258"/>
        <pc:sldMkLst>
          <pc:docMk/>
          <pc:sldMk cId="1414148585" sldId="266"/>
        </pc:sldMkLst>
        <pc:spChg chg="del">
          <ac:chgData name="Trần Kim Hùng" userId="245ec6a0a52ffd99" providerId="LiveId" clId="{3C47AE70-82FE-47BF-B4AF-050DB022A16D}" dt="2021-11-16T10:06:03.654" v="4843" actId="478"/>
          <ac:spMkLst>
            <pc:docMk/>
            <pc:sldMk cId="1414148585" sldId="266"/>
            <ac:spMk id="2" creationId="{0A3A27CD-0F32-49D9-A740-04B5374620AE}"/>
          </ac:spMkLst>
        </pc:spChg>
        <pc:spChg chg="mod">
          <ac:chgData name="Trần Kim Hùng" userId="245ec6a0a52ffd99" providerId="LiveId" clId="{3C47AE70-82FE-47BF-B4AF-050DB022A16D}" dt="2021-11-17T07:33:29.745" v="7191" actId="2710"/>
          <ac:spMkLst>
            <pc:docMk/>
            <pc:sldMk cId="1414148585" sldId="266"/>
            <ac:spMk id="3" creationId="{6AC45E6C-B408-41A3-9295-9599423402FF}"/>
          </ac:spMkLst>
        </pc:spChg>
        <pc:spChg chg="add">
          <ac:chgData name="Trần Kim Hùng" userId="245ec6a0a52ffd99" providerId="LiveId" clId="{3C47AE70-82FE-47BF-B4AF-050DB022A16D}" dt="2021-11-17T03:13:11.373" v="6267" actId="26606"/>
          <ac:spMkLst>
            <pc:docMk/>
            <pc:sldMk cId="1414148585" sldId="266"/>
            <ac:spMk id="10" creationId="{2B566528-1B12-4246-9431-5C2D7D081168}"/>
          </ac:spMkLst>
        </pc:spChg>
        <pc:grpChg chg="add">
          <ac:chgData name="Trần Kim Hùng" userId="245ec6a0a52ffd99" providerId="LiveId" clId="{3C47AE70-82FE-47BF-B4AF-050DB022A16D}" dt="2021-11-17T03:13:11.373" v="6267" actId="26606"/>
          <ac:grpSpMkLst>
            <pc:docMk/>
            <pc:sldMk cId="1414148585" sldId="266"/>
            <ac:grpSpMk id="12" creationId="{5995D10D-E9C9-47DB-AE7E-801FEF38F5C9}"/>
          </ac:grpSpMkLst>
        </pc:grpChg>
        <pc:grpChg chg="add">
          <ac:chgData name="Trần Kim Hùng" userId="245ec6a0a52ffd99" providerId="LiveId" clId="{3C47AE70-82FE-47BF-B4AF-050DB022A16D}" dt="2021-11-17T03:13:11.373" v="6267" actId="26606"/>
          <ac:grpSpMkLst>
            <pc:docMk/>
            <pc:sldMk cId="1414148585" sldId="266"/>
            <ac:grpSpMk id="16" creationId="{828A5161-06F1-46CF-8AD7-844680A59E13}"/>
          </ac:grpSpMkLst>
        </pc:grpChg>
        <pc:picChg chg="add mod">
          <ac:chgData name="Trần Kim Hùng" userId="245ec6a0a52ffd99" providerId="LiveId" clId="{3C47AE70-82FE-47BF-B4AF-050DB022A16D}" dt="2021-11-17T03:14:22.277" v="6283" actId="14100"/>
          <ac:picMkLst>
            <pc:docMk/>
            <pc:sldMk cId="1414148585" sldId="266"/>
            <ac:picMk id="4" creationId="{D09A1395-5B42-4C1F-BC23-0C18B48BDEB2}"/>
          </ac:picMkLst>
        </pc:picChg>
        <pc:picChg chg="add mod">
          <ac:chgData name="Trần Kim Hùng" userId="245ec6a0a52ffd99" providerId="LiveId" clId="{3C47AE70-82FE-47BF-B4AF-050DB022A16D}" dt="2021-11-17T03:14:29.003" v="6286" actId="14100"/>
          <ac:picMkLst>
            <pc:docMk/>
            <pc:sldMk cId="1414148585" sldId="266"/>
            <ac:picMk id="5" creationId="{AF8B8718-D1BE-47FE-B4FB-B0B0CAC1E0BF}"/>
          </ac:picMkLst>
        </pc:picChg>
      </pc:sldChg>
      <pc:sldChg chg="addSp delSp modSp new mod modTransition setBg">
        <pc:chgData name="Trần Kim Hùng" userId="245ec6a0a52ffd99" providerId="LiveId" clId="{3C47AE70-82FE-47BF-B4AF-050DB022A16D}" dt="2021-11-18T07:54:39.888" v="12883" actId="1076"/>
        <pc:sldMkLst>
          <pc:docMk/>
          <pc:sldMk cId="3174004573" sldId="267"/>
        </pc:sldMkLst>
        <pc:spChg chg="del">
          <ac:chgData name="Trần Kim Hùng" userId="245ec6a0a52ffd99" providerId="LiveId" clId="{3C47AE70-82FE-47BF-B4AF-050DB022A16D}" dt="2021-11-17T02:38:03.191" v="5276" actId="478"/>
          <ac:spMkLst>
            <pc:docMk/>
            <pc:sldMk cId="3174004573" sldId="267"/>
            <ac:spMk id="2" creationId="{DCABEDFB-9BF4-4046-88F6-80D245321E12}"/>
          </ac:spMkLst>
        </pc:spChg>
        <pc:spChg chg="add del mod">
          <ac:chgData name="Trần Kim Hùng" userId="245ec6a0a52ffd99" providerId="LiveId" clId="{3C47AE70-82FE-47BF-B4AF-050DB022A16D}" dt="2021-11-18T07:54:32.296" v="12880" actId="27636"/>
          <ac:spMkLst>
            <pc:docMk/>
            <pc:sldMk cId="3174004573" sldId="267"/>
            <ac:spMk id="3" creationId="{217FF8DE-D18B-481B-96DA-4A1B4B421B2E}"/>
          </ac:spMkLst>
        </pc:spChg>
        <pc:spChg chg="add del mod">
          <ac:chgData name="Trần Kim Hùng" userId="245ec6a0a52ffd99" providerId="LiveId" clId="{3C47AE70-82FE-47BF-B4AF-050DB022A16D}" dt="2021-11-17T02:39:02.391" v="5285"/>
          <ac:spMkLst>
            <pc:docMk/>
            <pc:sldMk cId="3174004573" sldId="267"/>
            <ac:spMk id="4" creationId="{C7A79007-386F-4867-8917-07E14F314479}"/>
          </ac:spMkLst>
        </pc:spChg>
        <pc:spChg chg="add del">
          <ac:chgData name="Trần Kim Hùng" userId="245ec6a0a52ffd99" providerId="LiveId" clId="{3C47AE70-82FE-47BF-B4AF-050DB022A16D}" dt="2021-11-17T03:38:20.741" v="6320" actId="478"/>
          <ac:spMkLst>
            <pc:docMk/>
            <pc:sldMk cId="3174004573" sldId="267"/>
            <ac:spMk id="11" creationId="{1D9813DE-407D-41FE-AAAD-47AB42A71AA2}"/>
          </ac:spMkLst>
        </pc:spChg>
        <pc:spChg chg="add del">
          <ac:chgData name="Trần Kim Hùng" userId="245ec6a0a52ffd99" providerId="LiveId" clId="{3C47AE70-82FE-47BF-B4AF-050DB022A16D}" dt="2021-11-17T03:11:26.762" v="6230" actId="26606"/>
          <ac:spMkLst>
            <pc:docMk/>
            <pc:sldMk cId="3174004573" sldId="267"/>
            <ac:spMk id="15" creationId="{2B566528-1B12-4246-9431-5C2D7D081168}"/>
          </ac:spMkLst>
        </pc:spChg>
        <pc:spChg chg="add del">
          <ac:chgData name="Trần Kim Hùng" userId="245ec6a0a52ffd99" providerId="LiveId" clId="{3C47AE70-82FE-47BF-B4AF-050DB022A16D}" dt="2021-11-17T03:11:26.762" v="6230" actId="26606"/>
          <ac:spMkLst>
            <pc:docMk/>
            <pc:sldMk cId="3174004573" sldId="267"/>
            <ac:spMk id="21" creationId="{D3F51FEB-38FB-4F6C-9F7B-2F2AFAB65463}"/>
          </ac:spMkLst>
        </pc:spChg>
        <pc:spChg chg="add del">
          <ac:chgData name="Trần Kim Hùng" userId="245ec6a0a52ffd99" providerId="LiveId" clId="{3C47AE70-82FE-47BF-B4AF-050DB022A16D}" dt="2021-11-17T03:11:26.762" v="6230" actId="26606"/>
          <ac:spMkLst>
            <pc:docMk/>
            <pc:sldMk cId="3174004573" sldId="267"/>
            <ac:spMk id="23" creationId="{1E547BA6-BAE0-43BB-A7CA-60F69CE252F0}"/>
          </ac:spMkLst>
        </pc:spChg>
        <pc:spChg chg="add del">
          <ac:chgData name="Trần Kim Hùng" userId="245ec6a0a52ffd99" providerId="LiveId" clId="{3C47AE70-82FE-47BF-B4AF-050DB022A16D}" dt="2021-11-17T03:13:38.747" v="6272" actId="26606"/>
          <ac:spMkLst>
            <pc:docMk/>
            <pc:sldMk cId="3174004573" sldId="267"/>
            <ac:spMk id="28" creationId="{2B566528-1B12-4246-9431-5C2D7D081168}"/>
          </ac:spMkLst>
        </pc:spChg>
        <pc:spChg chg="add del">
          <ac:chgData name="Trần Kim Hùng" userId="245ec6a0a52ffd99" providerId="LiveId" clId="{3C47AE70-82FE-47BF-B4AF-050DB022A16D}" dt="2021-11-17T03:13:38.747" v="6272" actId="26606"/>
          <ac:spMkLst>
            <pc:docMk/>
            <pc:sldMk cId="3174004573" sldId="267"/>
            <ac:spMk id="34" creationId="{D3F51FEB-38FB-4F6C-9F7B-2F2AFAB65463}"/>
          </ac:spMkLst>
        </pc:spChg>
        <pc:spChg chg="add del">
          <ac:chgData name="Trần Kim Hùng" userId="245ec6a0a52ffd99" providerId="LiveId" clId="{3C47AE70-82FE-47BF-B4AF-050DB022A16D}" dt="2021-11-17T03:13:38.747" v="6272" actId="26606"/>
          <ac:spMkLst>
            <pc:docMk/>
            <pc:sldMk cId="3174004573" sldId="267"/>
            <ac:spMk id="36" creationId="{1E547BA6-BAE0-43BB-A7CA-60F69CE252F0}"/>
          </ac:spMkLst>
        </pc:spChg>
        <pc:spChg chg="add del mod">
          <ac:chgData name="Trần Kim Hùng" userId="245ec6a0a52ffd99" providerId="LiveId" clId="{3C47AE70-82FE-47BF-B4AF-050DB022A16D}" dt="2021-11-17T03:39:16.525" v="6332" actId="478"/>
          <ac:spMkLst>
            <pc:docMk/>
            <pc:sldMk cId="3174004573" sldId="267"/>
            <ac:spMk id="37" creationId="{3E0079BC-B521-4F5D-8B69-26AFE3283928}"/>
          </ac:spMkLst>
        </pc:spChg>
        <pc:spChg chg="add del">
          <ac:chgData name="Trần Kim Hùng" userId="245ec6a0a52ffd99" providerId="LiveId" clId="{3C47AE70-82FE-47BF-B4AF-050DB022A16D}" dt="2021-11-17T07:40:57.633" v="7634" actId="26606"/>
          <ac:spMkLst>
            <pc:docMk/>
            <pc:sldMk cId="3174004573" sldId="267"/>
            <ac:spMk id="38" creationId="{2B566528-1B12-4246-9431-5C2D7D081168}"/>
          </ac:spMkLst>
        </pc:spChg>
        <pc:spChg chg="add del">
          <ac:chgData name="Trần Kim Hùng" userId="245ec6a0a52ffd99" providerId="LiveId" clId="{3C47AE70-82FE-47BF-B4AF-050DB022A16D}" dt="2021-11-17T03:11:49.658" v="6235" actId="26606"/>
          <ac:spMkLst>
            <pc:docMk/>
            <pc:sldMk cId="3174004573" sldId="267"/>
            <ac:spMk id="41" creationId="{2CB962CF-61A3-4EF9-94F6-7C59B0329524}"/>
          </ac:spMkLst>
        </pc:spChg>
        <pc:spChg chg="add del">
          <ac:chgData name="Trần Kim Hùng" userId="245ec6a0a52ffd99" providerId="LiveId" clId="{3C47AE70-82FE-47BF-B4AF-050DB022A16D}" dt="2021-11-17T03:11:54.864" v="6239" actId="26606"/>
          <ac:spMkLst>
            <pc:docMk/>
            <pc:sldMk cId="3174004573" sldId="267"/>
            <ac:spMk id="46" creationId="{2B566528-1B12-4246-9431-5C2D7D081168}"/>
          </ac:spMkLst>
        </pc:spChg>
        <pc:spChg chg="add">
          <ac:chgData name="Trần Kim Hùng" userId="245ec6a0a52ffd99" providerId="LiveId" clId="{3C47AE70-82FE-47BF-B4AF-050DB022A16D}" dt="2021-11-17T07:40:57.633" v="7634" actId="26606"/>
          <ac:spMkLst>
            <pc:docMk/>
            <pc:sldMk cId="3174004573" sldId="267"/>
            <ac:spMk id="51" creationId="{2B566528-1B12-4246-9431-5C2D7D081168}"/>
          </ac:spMkLst>
        </pc:spChg>
        <pc:spChg chg="add del">
          <ac:chgData name="Trần Kim Hùng" userId="245ec6a0a52ffd99" providerId="LiveId" clId="{3C47AE70-82FE-47BF-B4AF-050DB022A16D}" dt="2021-11-17T04:51:41.787" v="6546" actId="26606"/>
          <ac:spMkLst>
            <pc:docMk/>
            <pc:sldMk cId="3174004573" sldId="267"/>
            <ac:spMk id="54" creationId="{9D3A9E89-033E-4C4A-8C41-416DABFFD307}"/>
          </ac:spMkLst>
        </pc:spChg>
        <pc:spChg chg="add del">
          <ac:chgData name="Trần Kim Hùng" userId="245ec6a0a52ffd99" providerId="LiveId" clId="{3C47AE70-82FE-47BF-B4AF-050DB022A16D}" dt="2021-11-17T04:51:41.787" v="6546" actId="26606"/>
          <ac:spMkLst>
            <pc:docMk/>
            <pc:sldMk cId="3174004573" sldId="267"/>
            <ac:spMk id="56" creationId="{86293361-111E-427D-8E5B-256944AC8395}"/>
          </ac:spMkLst>
        </pc:spChg>
        <pc:spChg chg="add">
          <ac:chgData name="Trần Kim Hùng" userId="245ec6a0a52ffd99" providerId="LiveId" clId="{3C47AE70-82FE-47BF-B4AF-050DB022A16D}" dt="2021-11-17T07:40:57.633" v="7634" actId="26606"/>
          <ac:spMkLst>
            <pc:docMk/>
            <pc:sldMk cId="3174004573" sldId="267"/>
            <ac:spMk id="60" creationId="{D3F51FEB-38FB-4F6C-9F7B-2F2AFAB65463}"/>
          </ac:spMkLst>
        </pc:spChg>
        <pc:spChg chg="add">
          <ac:chgData name="Trần Kim Hùng" userId="245ec6a0a52ffd99" providerId="LiveId" clId="{3C47AE70-82FE-47BF-B4AF-050DB022A16D}" dt="2021-11-17T07:40:57.633" v="7634" actId="26606"/>
          <ac:spMkLst>
            <pc:docMk/>
            <pc:sldMk cId="3174004573" sldId="267"/>
            <ac:spMk id="62" creationId="{1E547BA6-BAE0-43BB-A7CA-60F69CE252F0}"/>
          </ac:spMkLst>
        </pc:spChg>
        <pc:spChg chg="add del">
          <ac:chgData name="Trần Kim Hùng" userId="245ec6a0a52ffd99" providerId="LiveId" clId="{3C47AE70-82FE-47BF-B4AF-050DB022A16D}" dt="2021-11-17T04:51:41.787" v="6546" actId="26606"/>
          <ac:spMkLst>
            <pc:docMk/>
            <pc:sldMk cId="3174004573" sldId="267"/>
            <ac:spMk id="80" creationId="{78907291-9D6D-4740-81DB-441477BCA279}"/>
          </ac:spMkLst>
        </pc:spChg>
        <pc:grpChg chg="add del">
          <ac:chgData name="Trần Kim Hùng" userId="245ec6a0a52ffd99" providerId="LiveId" clId="{3C47AE70-82FE-47BF-B4AF-050DB022A16D}" dt="2021-11-17T03:11:26.762" v="6230" actId="26606"/>
          <ac:grpSpMkLst>
            <pc:docMk/>
            <pc:sldMk cId="3174004573" sldId="267"/>
            <ac:grpSpMk id="17" creationId="{912209CB-3E4C-43AE-B507-08269FAE89F5}"/>
          </ac:grpSpMkLst>
        </pc:grpChg>
        <pc:grpChg chg="add del">
          <ac:chgData name="Trần Kim Hùng" userId="245ec6a0a52ffd99" providerId="LiveId" clId="{3C47AE70-82FE-47BF-B4AF-050DB022A16D}" dt="2021-11-17T03:13:38.747" v="6272" actId="26606"/>
          <ac:grpSpMkLst>
            <pc:docMk/>
            <pc:sldMk cId="3174004573" sldId="267"/>
            <ac:grpSpMk id="30" creationId="{912209CB-3E4C-43AE-B507-08269FAE89F5}"/>
          </ac:grpSpMkLst>
        </pc:grpChg>
        <pc:grpChg chg="add del">
          <ac:chgData name="Trần Kim Hùng" userId="245ec6a0a52ffd99" providerId="LiveId" clId="{3C47AE70-82FE-47BF-B4AF-050DB022A16D}" dt="2021-11-17T07:40:57.633" v="7634" actId="26606"/>
          <ac:grpSpMkLst>
            <pc:docMk/>
            <pc:sldMk cId="3174004573" sldId="267"/>
            <ac:grpSpMk id="39" creationId="{828A5161-06F1-46CF-8AD7-844680A59E13}"/>
          </ac:grpSpMkLst>
        </pc:grpChg>
        <pc:grpChg chg="add del">
          <ac:chgData name="Trần Kim Hùng" userId="245ec6a0a52ffd99" providerId="LiveId" clId="{3C47AE70-82FE-47BF-B4AF-050DB022A16D}" dt="2021-11-17T07:40:57.633" v="7634" actId="26606"/>
          <ac:grpSpMkLst>
            <pc:docMk/>
            <pc:sldMk cId="3174004573" sldId="267"/>
            <ac:grpSpMk id="40" creationId="{5995D10D-E9C9-47DB-AE7E-801FEF38F5C9}"/>
          </ac:grpSpMkLst>
        </pc:grpChg>
        <pc:grpChg chg="add del">
          <ac:chgData name="Trần Kim Hùng" userId="245ec6a0a52ffd99" providerId="LiveId" clId="{3C47AE70-82FE-47BF-B4AF-050DB022A16D}" dt="2021-11-17T03:11:54.864" v="6239" actId="26606"/>
          <ac:grpSpMkLst>
            <pc:docMk/>
            <pc:sldMk cId="3174004573" sldId="267"/>
            <ac:grpSpMk id="43" creationId="{5995D10D-E9C9-47DB-AE7E-801FEF38F5C9}"/>
          </ac:grpSpMkLst>
        </pc:grpChg>
        <pc:grpChg chg="add del">
          <ac:chgData name="Trần Kim Hùng" userId="245ec6a0a52ffd99" providerId="LiveId" clId="{3C47AE70-82FE-47BF-B4AF-050DB022A16D}" dt="2021-11-17T03:11:54.864" v="6239" actId="26606"/>
          <ac:grpSpMkLst>
            <pc:docMk/>
            <pc:sldMk cId="3174004573" sldId="267"/>
            <ac:grpSpMk id="47" creationId="{828A5161-06F1-46CF-8AD7-844680A59E13}"/>
          </ac:grpSpMkLst>
        </pc:grpChg>
        <pc:grpChg chg="add">
          <ac:chgData name="Trần Kim Hùng" userId="245ec6a0a52ffd99" providerId="LiveId" clId="{3C47AE70-82FE-47BF-B4AF-050DB022A16D}" dt="2021-11-17T07:40:57.633" v="7634" actId="26606"/>
          <ac:grpSpMkLst>
            <pc:docMk/>
            <pc:sldMk cId="3174004573" sldId="267"/>
            <ac:grpSpMk id="52" creationId="{912209CB-3E4C-43AE-B507-08269FAE89F5}"/>
          </ac:grpSpMkLst>
        </pc:grpChg>
        <pc:grpChg chg="add del">
          <ac:chgData name="Trần Kim Hùng" userId="245ec6a0a52ffd99" providerId="LiveId" clId="{3C47AE70-82FE-47BF-B4AF-050DB022A16D}" dt="2021-11-17T04:51:41.787" v="6546" actId="26606"/>
          <ac:grpSpMkLst>
            <pc:docMk/>
            <pc:sldMk cId="3174004573" sldId="267"/>
            <ac:grpSpMk id="58" creationId="{A41D73DD-160B-4885-A9CF-94EADD70D421}"/>
          </ac:grpSpMkLst>
        </pc:grpChg>
        <pc:graphicFrameChg chg="add del mod">
          <ac:chgData name="Trần Kim Hùng" userId="245ec6a0a52ffd99" providerId="LiveId" clId="{3C47AE70-82FE-47BF-B4AF-050DB022A16D}" dt="2021-11-17T03:11:17.131" v="6225" actId="26606"/>
          <ac:graphicFrameMkLst>
            <pc:docMk/>
            <pc:sldMk cId="3174004573" sldId="267"/>
            <ac:graphicFrameMk id="25" creationId="{521BC579-A43F-4EA7-A461-595A170C2E1F}"/>
          </ac:graphicFrameMkLst>
        </pc:graphicFrameChg>
        <pc:picChg chg="add del">
          <ac:chgData name="Trần Kim Hùng" userId="245ec6a0a52ffd99" providerId="LiveId" clId="{3C47AE70-82FE-47BF-B4AF-050DB022A16D}" dt="2021-11-17T02:58:27.656" v="5535" actId="22"/>
          <ac:picMkLst>
            <pc:docMk/>
            <pc:sldMk cId="3174004573" sldId="267"/>
            <ac:picMk id="6" creationId="{F641DBDD-0C9A-450B-AAAC-1E5CB66A91A1}"/>
          </ac:picMkLst>
        </pc:picChg>
        <pc:picChg chg="add del mod ord">
          <ac:chgData name="Trần Kim Hùng" userId="245ec6a0a52ffd99" providerId="LiveId" clId="{3C47AE70-82FE-47BF-B4AF-050DB022A16D}" dt="2021-11-17T03:13:03.773" v="6264" actId="21"/>
          <ac:picMkLst>
            <pc:docMk/>
            <pc:sldMk cId="3174004573" sldId="267"/>
            <ac:picMk id="8" creationId="{6D05E8E8-8F71-403D-ACDD-43F83A8DBE47}"/>
          </ac:picMkLst>
        </pc:picChg>
        <pc:picChg chg="add mod ord">
          <ac:chgData name="Trần Kim Hùng" userId="245ec6a0a52ffd99" providerId="LiveId" clId="{3C47AE70-82FE-47BF-B4AF-050DB022A16D}" dt="2021-11-18T07:54:37.544" v="12882" actId="1076"/>
          <ac:picMkLst>
            <pc:docMk/>
            <pc:sldMk cId="3174004573" sldId="267"/>
            <ac:picMk id="10" creationId="{B34CE888-727A-4501-BD6B-E0E8831D5F7F}"/>
          </ac:picMkLst>
        </pc:picChg>
        <pc:picChg chg="add del mod">
          <ac:chgData name="Trần Kim Hùng" userId="245ec6a0a52ffd99" providerId="LiveId" clId="{3C47AE70-82FE-47BF-B4AF-050DB022A16D}" dt="2021-11-17T07:14:52.470" v="6548" actId="478"/>
          <ac:picMkLst>
            <pc:docMk/>
            <pc:sldMk cId="3174004573" sldId="267"/>
            <ac:picMk id="13" creationId="{77D7B21B-CD87-4D9C-9921-8D80E6D6414E}"/>
          </ac:picMkLst>
        </pc:picChg>
        <pc:picChg chg="add mod">
          <ac:chgData name="Trần Kim Hùng" userId="245ec6a0a52ffd99" providerId="LiveId" clId="{3C47AE70-82FE-47BF-B4AF-050DB022A16D}" dt="2021-11-18T07:54:39.888" v="12883" actId="1076"/>
          <ac:picMkLst>
            <pc:docMk/>
            <pc:sldMk cId="3174004573" sldId="267"/>
            <ac:picMk id="16" creationId="{E0AA096F-4B0C-4DFF-84CD-4EC60F11347C}"/>
          </ac:picMkLst>
        </pc:picChg>
      </pc:sldChg>
      <pc:sldChg chg="addSp delSp modSp new del mod">
        <pc:chgData name="Trần Kim Hùng" userId="245ec6a0a52ffd99" providerId="LiveId" clId="{3C47AE70-82FE-47BF-B4AF-050DB022A16D}" dt="2021-11-17T03:43:03.799" v="6338" actId="47"/>
        <pc:sldMkLst>
          <pc:docMk/>
          <pc:sldMk cId="2172323498" sldId="268"/>
        </pc:sldMkLst>
        <pc:spChg chg="del">
          <ac:chgData name="Trần Kim Hùng" userId="245ec6a0a52ffd99" providerId="LiveId" clId="{3C47AE70-82FE-47BF-B4AF-050DB022A16D}" dt="2021-11-17T03:03:30.394" v="5540" actId="478"/>
          <ac:spMkLst>
            <pc:docMk/>
            <pc:sldMk cId="2172323498" sldId="268"/>
            <ac:spMk id="2" creationId="{2BAD2248-45C5-45F0-9E28-88CB0073A5F6}"/>
          </ac:spMkLst>
        </pc:spChg>
        <pc:spChg chg="mod">
          <ac:chgData name="Trần Kim Hùng" userId="245ec6a0a52ffd99" providerId="LiveId" clId="{3C47AE70-82FE-47BF-B4AF-050DB022A16D}" dt="2021-11-17T03:08:01.263" v="6200" actId="21"/>
          <ac:spMkLst>
            <pc:docMk/>
            <pc:sldMk cId="2172323498" sldId="268"/>
            <ac:spMk id="3" creationId="{8D8CD027-0F49-461B-A4F6-045ADE2AC00C}"/>
          </ac:spMkLst>
        </pc:spChg>
        <pc:spChg chg="add del">
          <ac:chgData name="Trần Kim Hùng" userId="245ec6a0a52ffd99" providerId="LiveId" clId="{3C47AE70-82FE-47BF-B4AF-050DB022A16D}" dt="2021-11-17T03:07:07.478" v="6175"/>
          <ac:spMkLst>
            <pc:docMk/>
            <pc:sldMk cId="2172323498" sldId="268"/>
            <ac:spMk id="4" creationId="{74828A02-FA9B-4884-AC8F-A408CFBECDF0}"/>
          </ac:spMkLst>
        </pc:spChg>
        <pc:spChg chg="add del">
          <ac:chgData name="Trần Kim Hùng" userId="245ec6a0a52ffd99" providerId="LiveId" clId="{3C47AE70-82FE-47BF-B4AF-050DB022A16D}" dt="2021-11-17T03:07:09.686" v="6177"/>
          <ac:spMkLst>
            <pc:docMk/>
            <pc:sldMk cId="2172323498" sldId="268"/>
            <ac:spMk id="5" creationId="{C6E97755-D8C0-46F0-B1D0-96B660AD9645}"/>
          </ac:spMkLst>
        </pc:spChg>
      </pc:sldChg>
      <pc:sldChg chg="addSp delSp modSp new mod modTransition setBg setClrOvrMap">
        <pc:chgData name="Trần Kim Hùng" userId="245ec6a0a52ffd99" providerId="LiveId" clId="{3C47AE70-82FE-47BF-B4AF-050DB022A16D}" dt="2021-11-18T06:51:46.194" v="12399" actId="120"/>
        <pc:sldMkLst>
          <pc:docMk/>
          <pc:sldMk cId="2457034973" sldId="268"/>
        </pc:sldMkLst>
        <pc:spChg chg="del">
          <ac:chgData name="Trần Kim Hùng" userId="245ec6a0a52ffd99" providerId="LiveId" clId="{3C47AE70-82FE-47BF-B4AF-050DB022A16D}" dt="2021-11-17T13:00:40.520" v="9653" actId="478"/>
          <ac:spMkLst>
            <pc:docMk/>
            <pc:sldMk cId="2457034973" sldId="268"/>
            <ac:spMk id="2" creationId="{6200F121-F370-4B50-A9EE-787F29E4252E}"/>
          </ac:spMkLst>
        </pc:spChg>
        <pc:spChg chg="add del mod">
          <ac:chgData name="Trần Kim Hùng" userId="245ec6a0a52ffd99" providerId="LiveId" clId="{3C47AE70-82FE-47BF-B4AF-050DB022A16D}" dt="2021-11-18T02:49:08.746" v="11577" actId="26606"/>
          <ac:spMkLst>
            <pc:docMk/>
            <pc:sldMk cId="2457034973" sldId="268"/>
            <ac:spMk id="3" creationId="{8D141D20-3EA1-4CA7-8B5B-BC7E08FC6720}"/>
          </ac:spMkLst>
        </pc:spChg>
        <pc:spChg chg="add del">
          <ac:chgData name="Trần Kim Hùng" userId="245ec6a0a52ffd99" providerId="LiveId" clId="{3C47AE70-82FE-47BF-B4AF-050DB022A16D}" dt="2021-11-18T02:47:29.930" v="11557" actId="26606"/>
          <ac:spMkLst>
            <pc:docMk/>
            <pc:sldMk cId="2457034973" sldId="268"/>
            <ac:spMk id="7" creationId="{2E442304-DDBD-4F7B-8017-36BCC863FB40}"/>
          </ac:spMkLst>
        </pc:spChg>
        <pc:spChg chg="add del">
          <ac:chgData name="Trần Kim Hùng" userId="245ec6a0a52ffd99" providerId="LiveId" clId="{3C47AE70-82FE-47BF-B4AF-050DB022A16D}" dt="2021-11-18T02:47:29.930" v="11557" actId="26606"/>
          <ac:spMkLst>
            <pc:docMk/>
            <pc:sldMk cId="2457034973" sldId="268"/>
            <ac:spMk id="8" creationId="{5E107275-3853-46FD-A241-DE4355A42675}"/>
          </ac:spMkLst>
        </pc:spChg>
        <pc:spChg chg="add del">
          <ac:chgData name="Trần Kim Hùng" userId="245ec6a0a52ffd99" providerId="LiveId" clId="{3C47AE70-82FE-47BF-B4AF-050DB022A16D}" dt="2021-11-18T02:47:02.338" v="11551" actId="26606"/>
          <ac:spMkLst>
            <pc:docMk/>
            <pc:sldMk cId="2457034973" sldId="268"/>
            <ac:spMk id="9" creationId="{2E442304-DDBD-4F7B-8017-36BCC863FB40}"/>
          </ac:spMkLst>
        </pc:spChg>
        <pc:spChg chg="add del">
          <ac:chgData name="Trần Kim Hùng" userId="245ec6a0a52ffd99" providerId="LiveId" clId="{3C47AE70-82FE-47BF-B4AF-050DB022A16D}" dt="2021-11-18T02:46:57.715" v="11549" actId="26606"/>
          <ac:spMkLst>
            <pc:docMk/>
            <pc:sldMk cId="2457034973" sldId="268"/>
            <ac:spMk id="10" creationId="{CF62D2A7-8207-488C-9F46-316BA81A16C8}"/>
          </ac:spMkLst>
        </pc:spChg>
        <pc:spChg chg="add del">
          <ac:chgData name="Trần Kim Hùng" userId="245ec6a0a52ffd99" providerId="LiveId" clId="{3C47AE70-82FE-47BF-B4AF-050DB022A16D}" dt="2021-11-18T02:47:02.338" v="11551" actId="26606"/>
          <ac:spMkLst>
            <pc:docMk/>
            <pc:sldMk cId="2457034973" sldId="268"/>
            <ac:spMk id="11" creationId="{5E107275-3853-46FD-A241-DE4355A42675}"/>
          </ac:spMkLst>
        </pc:spChg>
        <pc:spChg chg="add del">
          <ac:chgData name="Trần Kim Hùng" userId="245ec6a0a52ffd99" providerId="LiveId" clId="{3C47AE70-82FE-47BF-B4AF-050DB022A16D}" dt="2021-11-18T02:48:49.926" v="11576" actId="26606"/>
          <ac:spMkLst>
            <pc:docMk/>
            <pc:sldMk cId="2457034973" sldId="268"/>
            <ac:spMk id="14" creationId="{7CB4857B-ED7C-444D-9F04-2F885114A1C2}"/>
          </ac:spMkLst>
        </pc:spChg>
        <pc:spChg chg="add del">
          <ac:chgData name="Trần Kim Hùng" userId="245ec6a0a52ffd99" providerId="LiveId" clId="{3C47AE70-82FE-47BF-B4AF-050DB022A16D}" dt="2021-11-18T02:48:49.926" v="11576" actId="26606"/>
          <ac:spMkLst>
            <pc:docMk/>
            <pc:sldMk cId="2457034973" sldId="268"/>
            <ac:spMk id="16" creationId="{D18046FB-44EA-4FD8-A585-EA09A319B2D0}"/>
          </ac:spMkLst>
        </pc:spChg>
        <pc:spChg chg="add del">
          <ac:chgData name="Trần Kim Hùng" userId="245ec6a0a52ffd99" providerId="LiveId" clId="{3C47AE70-82FE-47BF-B4AF-050DB022A16D}" dt="2021-11-18T02:48:49.926" v="11576" actId="26606"/>
          <ac:spMkLst>
            <pc:docMk/>
            <pc:sldMk cId="2457034973" sldId="268"/>
            <ac:spMk id="17" creationId="{479F5F2B-8B58-4140-AE6A-51F6C67B18D9}"/>
          </ac:spMkLst>
        </pc:spChg>
        <pc:spChg chg="add del">
          <ac:chgData name="Trần Kim Hùng" userId="245ec6a0a52ffd99" providerId="LiveId" clId="{3C47AE70-82FE-47BF-B4AF-050DB022A16D}" dt="2021-11-18T06:50:47.957" v="12380" actId="26606"/>
          <ac:spMkLst>
            <pc:docMk/>
            <pc:sldMk cId="2457034973" sldId="268"/>
            <ac:spMk id="22" creationId="{9264D464-898B-4908-88FD-33A83D6ED64E}"/>
          </ac:spMkLst>
        </pc:spChg>
        <pc:spChg chg="add del">
          <ac:chgData name="Trần Kim Hùng" userId="245ec6a0a52ffd99" providerId="LiveId" clId="{3C47AE70-82FE-47BF-B4AF-050DB022A16D}" dt="2021-11-18T06:50:47.957" v="12380" actId="26606"/>
          <ac:spMkLst>
            <pc:docMk/>
            <pc:sldMk cId="2457034973" sldId="268"/>
            <ac:spMk id="24" creationId="{F0BC1D9E-4401-4EC0-88FD-ED103CB570EA}"/>
          </ac:spMkLst>
        </pc:spChg>
        <pc:spChg chg="add del">
          <ac:chgData name="Trần Kim Hùng" userId="245ec6a0a52ffd99" providerId="LiveId" clId="{3C47AE70-82FE-47BF-B4AF-050DB022A16D}" dt="2021-11-18T06:50:47.957" v="12380" actId="26606"/>
          <ac:spMkLst>
            <pc:docMk/>
            <pc:sldMk cId="2457034973" sldId="268"/>
            <ac:spMk id="26" creationId="{B0AAF7C9-094E-400C-A428-F6C2262F6527}"/>
          </ac:spMkLst>
        </pc:spChg>
        <pc:spChg chg="add del">
          <ac:chgData name="Trần Kim Hùng" userId="245ec6a0a52ffd99" providerId="LiveId" clId="{3C47AE70-82FE-47BF-B4AF-050DB022A16D}" dt="2021-11-18T06:50:47.957" v="12380" actId="26606"/>
          <ac:spMkLst>
            <pc:docMk/>
            <pc:sldMk cId="2457034973" sldId="268"/>
            <ac:spMk id="28" creationId="{6200B311-3585-4069-AAC6-CD443FA5B8AD}"/>
          </ac:spMkLst>
        </pc:spChg>
        <pc:spChg chg="add">
          <ac:chgData name="Trần Kim Hùng" userId="245ec6a0a52ffd99" providerId="LiveId" clId="{3C47AE70-82FE-47BF-B4AF-050DB022A16D}" dt="2021-11-18T06:50:47.957" v="12380" actId="26606"/>
          <ac:spMkLst>
            <pc:docMk/>
            <pc:sldMk cId="2457034973" sldId="268"/>
            <ac:spMk id="35" creationId="{2659FDB4-FCBE-4A89-B46D-43D4FA54464D}"/>
          </ac:spMkLst>
        </pc:spChg>
        <pc:spChg chg="add">
          <ac:chgData name="Trần Kim Hùng" userId="245ec6a0a52ffd99" providerId="LiveId" clId="{3C47AE70-82FE-47BF-B4AF-050DB022A16D}" dt="2021-11-18T06:50:47.957" v="12380" actId="26606"/>
          <ac:spMkLst>
            <pc:docMk/>
            <pc:sldMk cId="2457034973" sldId="268"/>
            <ac:spMk id="39" creationId="{58BDB0EE-D238-415B-9ED8-62AA6AB2AAD1}"/>
          </ac:spMkLst>
        </pc:spChg>
        <pc:spChg chg="add">
          <ac:chgData name="Trần Kim Hùng" userId="245ec6a0a52ffd99" providerId="LiveId" clId="{3C47AE70-82FE-47BF-B4AF-050DB022A16D}" dt="2021-11-18T06:50:47.957" v="12380" actId="26606"/>
          <ac:spMkLst>
            <pc:docMk/>
            <pc:sldMk cId="2457034973" sldId="268"/>
            <ac:spMk id="41" creationId="{C5B55FC3-961D-4325-82F1-DE92B0D04E03}"/>
          </ac:spMkLst>
        </pc:spChg>
        <pc:spChg chg="add">
          <ac:chgData name="Trần Kim Hùng" userId="245ec6a0a52ffd99" providerId="LiveId" clId="{3C47AE70-82FE-47BF-B4AF-050DB022A16D}" dt="2021-11-18T06:50:47.957" v="12380" actId="26606"/>
          <ac:spMkLst>
            <pc:docMk/>
            <pc:sldMk cId="2457034973" sldId="268"/>
            <ac:spMk id="43" creationId="{4C8AB332-D09E-4F28-943C-DABDD4716A3C}"/>
          </ac:spMkLst>
        </pc:spChg>
        <pc:graphicFrameChg chg="add del">
          <ac:chgData name="Trần Kim Hùng" userId="245ec6a0a52ffd99" providerId="LiveId" clId="{3C47AE70-82FE-47BF-B4AF-050DB022A16D}" dt="2021-11-18T02:46:57.715" v="11549" actId="26606"/>
          <ac:graphicFrameMkLst>
            <pc:docMk/>
            <pc:sldMk cId="2457034973" sldId="268"/>
            <ac:graphicFrameMk id="5" creationId="{A4409C50-86C6-4C08-A69B-BA95A1493BAD}"/>
          </ac:graphicFrameMkLst>
        </pc:graphicFrameChg>
        <pc:graphicFrameChg chg="add del">
          <ac:chgData name="Trần Kim Hùng" userId="245ec6a0a52ffd99" providerId="LiveId" clId="{3C47AE70-82FE-47BF-B4AF-050DB022A16D}" dt="2021-11-18T02:47:02.338" v="11551" actId="26606"/>
          <ac:graphicFrameMkLst>
            <pc:docMk/>
            <pc:sldMk cId="2457034973" sldId="268"/>
            <ac:graphicFrameMk id="12" creationId="{B2053950-3738-4085-B9E0-FF49C59FB60D}"/>
          </ac:graphicFrameMkLst>
        </pc:graphicFrameChg>
        <pc:graphicFrameChg chg="add del">
          <ac:chgData name="Trần Kim Hùng" userId="245ec6a0a52ffd99" providerId="LiveId" clId="{3C47AE70-82FE-47BF-B4AF-050DB022A16D}" dt="2021-11-18T02:47:29.930" v="11557" actId="26606"/>
          <ac:graphicFrameMkLst>
            <pc:docMk/>
            <pc:sldMk cId="2457034973" sldId="268"/>
            <ac:graphicFrameMk id="13" creationId="{8DBFD17E-B85A-400E-9A2D-525B1291B279}"/>
          </ac:graphicFrameMkLst>
        </pc:graphicFrameChg>
        <pc:graphicFrameChg chg="add del">
          <ac:chgData name="Trần Kim Hùng" userId="245ec6a0a52ffd99" providerId="LiveId" clId="{3C47AE70-82FE-47BF-B4AF-050DB022A16D}" dt="2021-11-18T02:47:41.305" v="11559" actId="26606"/>
          <ac:graphicFrameMkLst>
            <pc:docMk/>
            <pc:sldMk cId="2457034973" sldId="268"/>
            <ac:graphicFrameMk id="15" creationId="{15AB180C-F528-4F21-BBB0-CBD5913FBEE2}"/>
          </ac:graphicFrameMkLst>
        </pc:graphicFrameChg>
        <pc:graphicFrameChg chg="add mod modGraphic">
          <ac:chgData name="Trần Kim Hùng" userId="245ec6a0a52ffd99" providerId="LiveId" clId="{3C47AE70-82FE-47BF-B4AF-050DB022A16D}" dt="2021-11-18T06:51:46.194" v="12399" actId="120"/>
          <ac:graphicFrameMkLst>
            <pc:docMk/>
            <pc:sldMk cId="2457034973" sldId="268"/>
            <ac:graphicFrameMk id="30" creationId="{3B7481AC-6CAA-4CA4-9E5D-899B5966A992}"/>
          </ac:graphicFrameMkLst>
        </pc:graphicFrameChg>
        <pc:picChg chg="add del">
          <ac:chgData name="Trần Kim Hùng" userId="245ec6a0a52ffd99" providerId="LiveId" clId="{3C47AE70-82FE-47BF-B4AF-050DB022A16D}" dt="2021-11-18T02:46:57.715" v="11549" actId="26606"/>
          <ac:picMkLst>
            <pc:docMk/>
            <pc:sldMk cId="2457034973" sldId="268"/>
            <ac:picMk id="6" creationId="{E93C5689-618A-4862-9DFD-F7BB0EA5AEDE}"/>
          </ac:picMkLst>
        </pc:picChg>
        <pc:cxnChg chg="add">
          <ac:chgData name="Trần Kim Hùng" userId="245ec6a0a52ffd99" providerId="LiveId" clId="{3C47AE70-82FE-47BF-B4AF-050DB022A16D}" dt="2021-11-18T06:50:47.957" v="12380" actId="26606"/>
          <ac:cxnSpMkLst>
            <pc:docMk/>
            <pc:sldMk cId="2457034973" sldId="268"/>
            <ac:cxnSpMk id="37" creationId="{C8F51B3F-8331-4E4A-AE96-D47B1006EEAD}"/>
          </ac:cxnSpMkLst>
        </pc:cxnChg>
      </pc:sldChg>
      <pc:sldChg chg="delSp modSp new del mod">
        <pc:chgData name="Trần Kim Hùng" userId="245ec6a0a52ffd99" providerId="LiveId" clId="{3C47AE70-82FE-47BF-B4AF-050DB022A16D}" dt="2021-11-18T03:41:01.250" v="11889" actId="47"/>
        <pc:sldMkLst>
          <pc:docMk/>
          <pc:sldMk cId="385604536" sldId="269"/>
        </pc:sldMkLst>
        <pc:spChg chg="del">
          <ac:chgData name="Trần Kim Hùng" userId="245ec6a0a52ffd99" providerId="LiveId" clId="{3C47AE70-82FE-47BF-B4AF-050DB022A16D}" dt="2021-11-18T02:44:30.461" v="11503" actId="478"/>
          <ac:spMkLst>
            <pc:docMk/>
            <pc:sldMk cId="385604536" sldId="269"/>
            <ac:spMk id="2" creationId="{AD0030C3-A28B-4254-8893-C9CCEFFCBCA6}"/>
          </ac:spMkLst>
        </pc:spChg>
        <pc:spChg chg="mod">
          <ac:chgData name="Trần Kim Hùng" userId="245ec6a0a52ffd99" providerId="LiveId" clId="{3C47AE70-82FE-47BF-B4AF-050DB022A16D}" dt="2021-11-18T02:45:37.761" v="11510" actId="27636"/>
          <ac:spMkLst>
            <pc:docMk/>
            <pc:sldMk cId="385604536" sldId="269"/>
            <ac:spMk id="3" creationId="{63DB6D3B-0F6C-4DC5-9522-E8FBA5A652EA}"/>
          </ac:spMkLst>
        </pc:spChg>
      </pc:sldChg>
      <pc:sldChg chg="addSp delSp modSp new mod modTransition">
        <pc:chgData name="Trần Kim Hùng" userId="245ec6a0a52ffd99" providerId="LiveId" clId="{3C47AE70-82FE-47BF-B4AF-050DB022A16D}" dt="2021-11-18T07:52:31.475" v="12668" actId="20577"/>
        <pc:sldMkLst>
          <pc:docMk/>
          <pc:sldMk cId="938904662" sldId="270"/>
        </pc:sldMkLst>
        <pc:spChg chg="del">
          <ac:chgData name="Trần Kim Hùng" userId="245ec6a0a52ffd99" providerId="LiveId" clId="{3C47AE70-82FE-47BF-B4AF-050DB022A16D}" dt="2021-11-18T03:00:14.140" v="11601" actId="478"/>
          <ac:spMkLst>
            <pc:docMk/>
            <pc:sldMk cId="938904662" sldId="270"/>
            <ac:spMk id="2" creationId="{5BEB4435-C345-4374-A36C-21FFC8D8E96B}"/>
          </ac:spMkLst>
        </pc:spChg>
        <pc:spChg chg="mod">
          <ac:chgData name="Trần Kim Hùng" userId="245ec6a0a52ffd99" providerId="LiveId" clId="{3C47AE70-82FE-47BF-B4AF-050DB022A16D}" dt="2021-11-18T07:52:31.475" v="12668" actId="20577"/>
          <ac:spMkLst>
            <pc:docMk/>
            <pc:sldMk cId="938904662" sldId="270"/>
            <ac:spMk id="3" creationId="{2E323A98-4689-4FCD-8E0D-0781719F5E10}"/>
          </ac:spMkLst>
        </pc:spChg>
        <pc:picChg chg="add del mod">
          <ac:chgData name="Trần Kim Hùng" userId="245ec6a0a52ffd99" providerId="LiveId" clId="{3C47AE70-82FE-47BF-B4AF-050DB022A16D}" dt="2021-11-18T04:20:25.872" v="11900" actId="478"/>
          <ac:picMkLst>
            <pc:docMk/>
            <pc:sldMk cId="938904662" sldId="270"/>
            <ac:picMk id="5" creationId="{A612DED7-BE98-492C-8FA6-8B74AAAFFDCE}"/>
          </ac:picMkLst>
        </pc:picChg>
        <pc:picChg chg="add del mod">
          <ac:chgData name="Trần Kim Hùng" userId="245ec6a0a52ffd99" providerId="LiveId" clId="{3C47AE70-82FE-47BF-B4AF-050DB022A16D}" dt="2021-11-18T04:20:25.512" v="11899" actId="22"/>
          <ac:picMkLst>
            <pc:docMk/>
            <pc:sldMk cId="938904662" sldId="270"/>
            <ac:picMk id="7" creationId="{45F4779D-0E66-415C-BFAD-5B20294BE85D}"/>
          </ac:picMkLst>
        </pc:picChg>
      </pc:sldChg>
      <pc:sldChg chg="addSp delSp modSp new mod modTransition setBg">
        <pc:chgData name="Trần Kim Hùng" userId="245ec6a0a52ffd99" providerId="LiveId" clId="{3C47AE70-82FE-47BF-B4AF-050DB022A16D}" dt="2021-11-18T04:54:03.397" v="12258"/>
        <pc:sldMkLst>
          <pc:docMk/>
          <pc:sldMk cId="564775714" sldId="271"/>
        </pc:sldMkLst>
        <pc:spChg chg="del">
          <ac:chgData name="Trần Kim Hùng" userId="245ec6a0a52ffd99" providerId="LiveId" clId="{3C47AE70-82FE-47BF-B4AF-050DB022A16D}" dt="2021-11-18T04:20:33.444" v="11902" actId="478"/>
          <ac:spMkLst>
            <pc:docMk/>
            <pc:sldMk cId="564775714" sldId="271"/>
            <ac:spMk id="2" creationId="{9C4238B5-2E0A-48DE-A1CF-B9CC2BE074BF}"/>
          </ac:spMkLst>
        </pc:spChg>
        <pc:spChg chg="mod ord">
          <ac:chgData name="Trần Kim Hùng" userId="245ec6a0a52ffd99" providerId="LiveId" clId="{3C47AE70-82FE-47BF-B4AF-050DB022A16D}" dt="2021-11-18T04:29:14.593" v="12221" actId="13926"/>
          <ac:spMkLst>
            <pc:docMk/>
            <pc:sldMk cId="564775714" sldId="271"/>
            <ac:spMk id="3" creationId="{E2ECC844-5A14-4F6C-9D90-9EDA8F16D426}"/>
          </ac:spMkLst>
        </pc:spChg>
        <pc:spChg chg="add mod">
          <ac:chgData name="Trần Kim Hùng" userId="245ec6a0a52ffd99" providerId="LiveId" clId="{3C47AE70-82FE-47BF-B4AF-050DB022A16D}" dt="2021-11-18T04:29:19.799" v="12222" actId="1076"/>
          <ac:spMkLst>
            <pc:docMk/>
            <pc:sldMk cId="564775714" sldId="271"/>
            <ac:spMk id="6" creationId="{F6658227-962B-48BD-9473-2B4DD020DCF8}"/>
          </ac:spMkLst>
        </pc:spChg>
        <pc:spChg chg="add del">
          <ac:chgData name="Trần Kim Hùng" userId="245ec6a0a52ffd99" providerId="LiveId" clId="{3C47AE70-82FE-47BF-B4AF-050DB022A16D}" dt="2021-11-18T04:21:30.433" v="11931" actId="26606"/>
          <ac:spMkLst>
            <pc:docMk/>
            <pc:sldMk cId="564775714" sldId="271"/>
            <ac:spMk id="10" creationId="{2B566528-1B12-4246-9431-5C2D7D081168}"/>
          </ac:spMkLst>
        </pc:spChg>
        <pc:spChg chg="add del">
          <ac:chgData name="Trần Kim Hùng" userId="245ec6a0a52ffd99" providerId="LiveId" clId="{3C47AE70-82FE-47BF-B4AF-050DB022A16D}" dt="2021-11-18T04:22:06.443" v="11939" actId="26606"/>
          <ac:spMkLst>
            <pc:docMk/>
            <pc:sldMk cId="564775714" sldId="271"/>
            <ac:spMk id="14" creationId="{BC4C4868-CB8F-4AF9-9CDB-8108F2C19B67}"/>
          </ac:spMkLst>
        </pc:spChg>
        <pc:spChg chg="add del">
          <ac:chgData name="Trần Kim Hùng" userId="245ec6a0a52ffd99" providerId="LiveId" clId="{3C47AE70-82FE-47BF-B4AF-050DB022A16D}" dt="2021-11-18T04:22:06.443" v="11939" actId="26606"/>
          <ac:spMkLst>
            <pc:docMk/>
            <pc:sldMk cId="564775714" sldId="271"/>
            <ac:spMk id="18" creationId="{53E5B1A8-3AC9-4BD1-9BBC-78CA94F2D1BA}"/>
          </ac:spMkLst>
        </pc:spChg>
        <pc:spChg chg="add del">
          <ac:chgData name="Trần Kim Hùng" userId="245ec6a0a52ffd99" providerId="LiveId" clId="{3C47AE70-82FE-47BF-B4AF-050DB022A16D}" dt="2021-11-18T04:21:37.085" v="11933" actId="26606"/>
          <ac:spMkLst>
            <pc:docMk/>
            <pc:sldMk cId="564775714" sldId="271"/>
            <ac:spMk id="20" creationId="{2550BE34-C2B8-49B8-8519-67A8CAD51AE9}"/>
          </ac:spMkLst>
        </pc:spChg>
        <pc:spChg chg="add del">
          <ac:chgData name="Trần Kim Hùng" userId="245ec6a0a52ffd99" providerId="LiveId" clId="{3C47AE70-82FE-47BF-B4AF-050DB022A16D}" dt="2021-11-18T04:21:37.085" v="11933" actId="26606"/>
          <ac:spMkLst>
            <pc:docMk/>
            <pc:sldMk cId="564775714" sldId="271"/>
            <ac:spMk id="21" creationId="{A7457DD9-5A45-400A-AB4B-4B4EDECA25F1}"/>
          </ac:spMkLst>
        </pc:spChg>
        <pc:spChg chg="add del">
          <ac:chgData name="Trần Kim Hùng" userId="245ec6a0a52ffd99" providerId="LiveId" clId="{3C47AE70-82FE-47BF-B4AF-050DB022A16D}" dt="2021-11-18T04:21:37.085" v="11933" actId="26606"/>
          <ac:spMkLst>
            <pc:docMk/>
            <pc:sldMk cId="564775714" sldId="271"/>
            <ac:spMk id="22" creationId="{441CF7D6-A660-431A-B0BB-140A0D5556B6}"/>
          </ac:spMkLst>
        </pc:spChg>
        <pc:spChg chg="add del">
          <ac:chgData name="Trần Kim Hùng" userId="245ec6a0a52ffd99" providerId="LiveId" clId="{3C47AE70-82FE-47BF-B4AF-050DB022A16D}" dt="2021-11-18T04:21:37.085" v="11933" actId="26606"/>
          <ac:spMkLst>
            <pc:docMk/>
            <pc:sldMk cId="564775714" sldId="271"/>
            <ac:spMk id="23" creationId="{0570A85B-3810-4F95-97B0-CBF4CCDB381C}"/>
          </ac:spMkLst>
        </pc:spChg>
        <pc:spChg chg="add del">
          <ac:chgData name="Trần Kim Hùng" userId="245ec6a0a52ffd99" providerId="LiveId" clId="{3C47AE70-82FE-47BF-B4AF-050DB022A16D}" dt="2021-11-18T04:21:39.298" v="11935" actId="26606"/>
          <ac:spMkLst>
            <pc:docMk/>
            <pc:sldMk cId="564775714" sldId="271"/>
            <ac:spMk id="25" creationId="{2B97F24A-32CE-4C1C-A50D-3016B394DCFB}"/>
          </ac:spMkLst>
        </pc:spChg>
        <pc:spChg chg="add del">
          <ac:chgData name="Trần Kim Hùng" userId="245ec6a0a52ffd99" providerId="LiveId" clId="{3C47AE70-82FE-47BF-B4AF-050DB022A16D}" dt="2021-11-18T04:21:39.298" v="11935" actId="26606"/>
          <ac:spMkLst>
            <pc:docMk/>
            <pc:sldMk cId="564775714" sldId="271"/>
            <ac:spMk id="26" creationId="{CD8B4F24-440B-49E9-B85D-733523DC064B}"/>
          </ac:spMkLst>
        </pc:spChg>
        <pc:spChg chg="add del">
          <ac:chgData name="Trần Kim Hùng" userId="245ec6a0a52ffd99" providerId="LiveId" clId="{3C47AE70-82FE-47BF-B4AF-050DB022A16D}" dt="2021-11-18T04:21:43.721" v="11937" actId="26606"/>
          <ac:spMkLst>
            <pc:docMk/>
            <pc:sldMk cId="564775714" sldId="271"/>
            <ac:spMk id="28" creationId="{66E48AFA-8884-4F68-A44F-D2C1E8609C5A}"/>
          </ac:spMkLst>
        </pc:spChg>
        <pc:spChg chg="add del">
          <ac:chgData name="Trần Kim Hùng" userId="245ec6a0a52ffd99" providerId="LiveId" clId="{3C47AE70-82FE-47BF-B4AF-050DB022A16D}" dt="2021-11-18T04:21:43.721" v="11937" actId="26606"/>
          <ac:spMkLst>
            <pc:docMk/>
            <pc:sldMk cId="564775714" sldId="271"/>
            <ac:spMk id="29" creationId="{969D19A6-08CB-498C-93EC-3FFB021FC68A}"/>
          </ac:spMkLst>
        </pc:spChg>
        <pc:spChg chg="add del">
          <ac:chgData name="Trần Kim Hùng" userId="245ec6a0a52ffd99" providerId="LiveId" clId="{3C47AE70-82FE-47BF-B4AF-050DB022A16D}" dt="2021-11-18T04:22:06.443" v="11939" actId="26606"/>
          <ac:spMkLst>
            <pc:docMk/>
            <pc:sldMk cId="564775714" sldId="271"/>
            <ac:spMk id="31" creationId="{1B15ED52-F352-441B-82BF-E0EA34836D08}"/>
          </ac:spMkLst>
        </pc:spChg>
        <pc:spChg chg="add del">
          <ac:chgData name="Trần Kim Hùng" userId="245ec6a0a52ffd99" providerId="LiveId" clId="{3C47AE70-82FE-47BF-B4AF-050DB022A16D}" dt="2021-11-18T04:22:06.443" v="11939" actId="26606"/>
          <ac:spMkLst>
            <pc:docMk/>
            <pc:sldMk cId="564775714" sldId="271"/>
            <ac:spMk id="32" creationId="{3B2E3793-BFE6-45A2-9B7B-E18844431C99}"/>
          </ac:spMkLst>
        </pc:spChg>
        <pc:spChg chg="add del">
          <ac:chgData name="Trần Kim Hùng" userId="245ec6a0a52ffd99" providerId="LiveId" clId="{3C47AE70-82FE-47BF-B4AF-050DB022A16D}" dt="2021-11-18T04:22:06.443" v="11939" actId="26606"/>
          <ac:spMkLst>
            <pc:docMk/>
            <pc:sldMk cId="564775714" sldId="271"/>
            <ac:spMk id="33" creationId="{375E0459-6403-40CD-989D-56A4407CA12E}"/>
          </ac:spMkLst>
        </pc:spChg>
        <pc:spChg chg="add">
          <ac:chgData name="Trần Kim Hùng" userId="245ec6a0a52ffd99" providerId="LiveId" clId="{3C47AE70-82FE-47BF-B4AF-050DB022A16D}" dt="2021-11-18T04:22:06.452" v="11940" actId="26606"/>
          <ac:spMkLst>
            <pc:docMk/>
            <pc:sldMk cId="564775714" sldId="271"/>
            <ac:spMk id="35" creationId="{2C9A9DA9-7DC8-488B-A882-123947B0F3D9}"/>
          </ac:spMkLst>
        </pc:spChg>
        <pc:spChg chg="add">
          <ac:chgData name="Trần Kim Hùng" userId="245ec6a0a52ffd99" providerId="LiveId" clId="{3C47AE70-82FE-47BF-B4AF-050DB022A16D}" dt="2021-11-18T04:22:06.452" v="11940" actId="26606"/>
          <ac:spMkLst>
            <pc:docMk/>
            <pc:sldMk cId="564775714" sldId="271"/>
            <ac:spMk id="36" creationId="{57F6BDD4-E066-4008-8011-6CC31AEB4556}"/>
          </ac:spMkLst>
        </pc:spChg>
        <pc:spChg chg="add">
          <ac:chgData name="Trần Kim Hùng" userId="245ec6a0a52ffd99" providerId="LiveId" clId="{3C47AE70-82FE-47BF-B4AF-050DB022A16D}" dt="2021-11-18T04:22:06.452" v="11940" actId="26606"/>
          <ac:spMkLst>
            <pc:docMk/>
            <pc:sldMk cId="564775714" sldId="271"/>
            <ac:spMk id="37" creationId="{2711A8FB-68FC-45FC-B01E-38F809E2D439}"/>
          </ac:spMkLst>
        </pc:spChg>
        <pc:spChg chg="add">
          <ac:chgData name="Trần Kim Hùng" userId="245ec6a0a52ffd99" providerId="LiveId" clId="{3C47AE70-82FE-47BF-B4AF-050DB022A16D}" dt="2021-11-18T04:22:06.452" v="11940" actId="26606"/>
          <ac:spMkLst>
            <pc:docMk/>
            <pc:sldMk cId="564775714" sldId="271"/>
            <ac:spMk id="38" creationId="{2A865FE3-5FC9-4049-87CF-30019C46C0F5}"/>
          </ac:spMkLst>
        </pc:spChg>
        <pc:grpChg chg="add del">
          <ac:chgData name="Trần Kim Hùng" userId="245ec6a0a52ffd99" providerId="LiveId" clId="{3C47AE70-82FE-47BF-B4AF-050DB022A16D}" dt="2021-11-18T04:21:30.433" v="11931" actId="26606"/>
          <ac:grpSpMkLst>
            <pc:docMk/>
            <pc:sldMk cId="564775714" sldId="271"/>
            <ac:grpSpMk id="12" creationId="{828A5161-06F1-46CF-8AD7-844680A59E13}"/>
          </ac:grpSpMkLst>
        </pc:grpChg>
        <pc:grpChg chg="add del">
          <ac:chgData name="Trần Kim Hùng" userId="245ec6a0a52ffd99" providerId="LiveId" clId="{3C47AE70-82FE-47BF-B4AF-050DB022A16D}" dt="2021-11-18T04:21:30.433" v="11931" actId="26606"/>
          <ac:grpSpMkLst>
            <pc:docMk/>
            <pc:sldMk cId="564775714" sldId="271"/>
            <ac:grpSpMk id="16" creationId="{5995D10D-E9C9-47DB-AE7E-801FEF38F5C9}"/>
          </ac:grpSpMkLst>
        </pc:grpChg>
        <pc:picChg chg="add del mod">
          <ac:chgData name="Trần Kim Hùng" userId="245ec6a0a52ffd99" providerId="LiveId" clId="{3C47AE70-82FE-47BF-B4AF-050DB022A16D}" dt="2021-11-18T04:31:30.442" v="12224" actId="478"/>
          <ac:picMkLst>
            <pc:docMk/>
            <pc:sldMk cId="564775714" sldId="271"/>
            <ac:picMk id="5" creationId="{F76518B7-7612-4340-AD86-CF35F25981E8}"/>
          </ac:picMkLst>
        </pc:picChg>
        <pc:picChg chg="add mod">
          <ac:chgData name="Trần Kim Hùng" userId="245ec6a0a52ffd99" providerId="LiveId" clId="{3C47AE70-82FE-47BF-B4AF-050DB022A16D}" dt="2021-11-18T04:31:46.294" v="12229" actId="14100"/>
          <ac:picMkLst>
            <pc:docMk/>
            <pc:sldMk cId="564775714" sldId="271"/>
            <ac:picMk id="8" creationId="{BFB4C0AF-D9A8-4D86-B1BD-3141FDF365CB}"/>
          </ac:picMkLst>
        </pc:picChg>
      </pc:sldChg>
      <pc:sldChg chg="delSp modSp new mod">
        <pc:chgData name="Trần Kim Hùng" userId="245ec6a0a52ffd99" providerId="LiveId" clId="{3C47AE70-82FE-47BF-B4AF-050DB022A16D}" dt="2021-11-18T04:38:20.775" v="12233" actId="14100"/>
        <pc:sldMkLst>
          <pc:docMk/>
          <pc:sldMk cId="3449656845" sldId="272"/>
        </pc:sldMkLst>
        <pc:spChg chg="del">
          <ac:chgData name="Trần Kim Hùng" userId="245ec6a0a52ffd99" providerId="LiveId" clId="{3C47AE70-82FE-47BF-B4AF-050DB022A16D}" dt="2021-11-18T04:38:16.788" v="12231" actId="478"/>
          <ac:spMkLst>
            <pc:docMk/>
            <pc:sldMk cId="3449656845" sldId="272"/>
            <ac:spMk id="2" creationId="{F63DDC1D-D100-4B2E-B0D7-457A5D260099}"/>
          </ac:spMkLst>
        </pc:spChg>
        <pc:spChg chg="mod">
          <ac:chgData name="Trần Kim Hùng" userId="245ec6a0a52ffd99" providerId="LiveId" clId="{3C47AE70-82FE-47BF-B4AF-050DB022A16D}" dt="2021-11-18T04:38:20.775" v="12233" actId="14100"/>
          <ac:spMkLst>
            <pc:docMk/>
            <pc:sldMk cId="3449656845" sldId="272"/>
            <ac:spMk id="3" creationId="{B7244622-2C9B-4058-BDFC-52349E756D4F}"/>
          </ac:spMkLst>
        </pc:spChg>
      </pc:sldChg>
      <pc:sldChg chg="add del">
        <pc:chgData name="Trần Kim Hùng" userId="245ec6a0a52ffd99" providerId="LiveId" clId="{3C47AE70-82FE-47BF-B4AF-050DB022A16D}" dt="2021-11-18T04:51:18.639" v="12237" actId="2890"/>
        <pc:sldMkLst>
          <pc:docMk/>
          <pc:sldMk cId="3522715412"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84132-A258-4D65-89AE-3A148FD6900F}"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5ABC844C-50D3-406C-BABA-530D453C68F6}">
      <dgm:prSet/>
      <dgm:spPr/>
      <dgm:t>
        <a:bodyPr/>
        <a:lstStyle/>
        <a:p>
          <a:pPr algn="l"/>
          <a:r>
            <a:rPr lang="en-US"/>
            <a:t>T</a:t>
          </a:r>
          <a:r>
            <a:rPr lang="vi-VN"/>
            <a:t>ại sao abstract class vẫn tao ra được abstract function nhưng tại sao ng</a:t>
          </a:r>
          <a:r>
            <a:rPr lang="en-US"/>
            <a:t>ười</a:t>
          </a:r>
          <a:r>
            <a:rPr lang="vi-VN"/>
            <a:t> ta tạo thêm interface </a:t>
          </a:r>
          <a:r>
            <a:rPr lang="en-US"/>
            <a:t>để</a:t>
          </a:r>
          <a:r>
            <a:rPr lang="vi-VN"/>
            <a:t> làm gì</a:t>
          </a:r>
          <a:r>
            <a:rPr lang="en-US"/>
            <a:t>:</a:t>
          </a:r>
        </a:p>
      </dgm:t>
    </dgm:pt>
    <dgm:pt modelId="{F8E89CC4-F73A-4BBA-9469-D9D897D01B1E}" type="parTrans" cxnId="{3E46A11A-DFED-48DD-ABEF-71EB339DB996}">
      <dgm:prSet/>
      <dgm:spPr/>
      <dgm:t>
        <a:bodyPr/>
        <a:lstStyle/>
        <a:p>
          <a:endParaRPr lang="en-US"/>
        </a:p>
      </dgm:t>
    </dgm:pt>
    <dgm:pt modelId="{4E2A39CC-A838-4724-A039-9756F145FE2A}" type="sibTrans" cxnId="{3E46A11A-DFED-48DD-ABEF-71EB339DB996}">
      <dgm:prSet/>
      <dgm:spPr/>
      <dgm:t>
        <a:bodyPr/>
        <a:lstStyle/>
        <a:p>
          <a:endParaRPr lang="en-US"/>
        </a:p>
      </dgm:t>
    </dgm:pt>
    <dgm:pt modelId="{94D2E301-AE82-4A8E-88FD-2E84106B2F69}">
      <dgm:prSet/>
      <dgm:spPr/>
      <dgm:t>
        <a:bodyPr/>
        <a:lstStyle/>
        <a:p>
          <a:pPr algn="l"/>
          <a:r>
            <a:rPr lang="en-US"/>
            <a:t> </a:t>
          </a:r>
          <a:r>
            <a:rPr lang="vi-VN"/>
            <a:t>đó là tại vì tính chất kế thừa, một class chỉ kết thừa môt class nhưng 1 class nó thể implements nhiều cái interface</a:t>
          </a:r>
          <a:endParaRPr lang="en-US"/>
        </a:p>
      </dgm:t>
    </dgm:pt>
    <dgm:pt modelId="{1DC85717-ED44-4F4C-94BD-A1ABE79C24C4}" type="parTrans" cxnId="{48B24F52-5FA5-486F-8A12-D00338D85646}">
      <dgm:prSet/>
      <dgm:spPr/>
      <dgm:t>
        <a:bodyPr/>
        <a:lstStyle/>
        <a:p>
          <a:endParaRPr lang="en-US"/>
        </a:p>
      </dgm:t>
    </dgm:pt>
    <dgm:pt modelId="{D9C1225C-A4B0-4A38-B175-8503164B1856}" type="sibTrans" cxnId="{48B24F52-5FA5-486F-8A12-D00338D85646}">
      <dgm:prSet/>
      <dgm:spPr/>
      <dgm:t>
        <a:bodyPr/>
        <a:lstStyle/>
        <a:p>
          <a:endParaRPr lang="en-US"/>
        </a:p>
      </dgm:t>
    </dgm:pt>
    <dgm:pt modelId="{F8A45771-DF5A-43F5-AD94-D32F190E509C}">
      <dgm:prSet/>
      <dgm:spPr/>
      <dgm:t>
        <a:bodyPr/>
        <a:lstStyle/>
        <a:p>
          <a:r>
            <a:rPr lang="en-US"/>
            <a:t>Khi nào sử dụng interface, khi nào sử dung abstract class:</a:t>
          </a:r>
        </a:p>
      </dgm:t>
    </dgm:pt>
    <dgm:pt modelId="{E65E7F05-9449-4F5D-9A1B-2EB35699D9AD}" type="parTrans" cxnId="{E28E03C5-422A-41F3-B927-A1F0F818B7E3}">
      <dgm:prSet/>
      <dgm:spPr/>
      <dgm:t>
        <a:bodyPr/>
        <a:lstStyle/>
        <a:p>
          <a:endParaRPr lang="en-US"/>
        </a:p>
      </dgm:t>
    </dgm:pt>
    <dgm:pt modelId="{87E00FEA-67AE-45E6-9759-E1A42E355374}" type="sibTrans" cxnId="{E28E03C5-422A-41F3-B927-A1F0F818B7E3}">
      <dgm:prSet/>
      <dgm:spPr/>
      <dgm:t>
        <a:bodyPr/>
        <a:lstStyle/>
        <a:p>
          <a:endParaRPr lang="en-US"/>
        </a:p>
      </dgm:t>
    </dgm:pt>
    <dgm:pt modelId="{46366519-2CC9-48BF-A467-D3C468EA5A83}">
      <dgm:prSet/>
      <dgm:spPr/>
      <dgm:t>
        <a:bodyPr/>
        <a:lstStyle/>
        <a:p>
          <a:r>
            <a:rPr lang="en-US"/>
            <a:t>sử dụng interface khi trong hệ thống của ta có rất nhiều thứ và trong các thứ đó nó chỉ có chung tên function, chung kiểu dữ liệu trả về và khi đấy ta sẽ sử dung interface.</a:t>
          </a:r>
        </a:p>
      </dgm:t>
    </dgm:pt>
    <dgm:pt modelId="{0E072232-7FC8-48C3-9070-9D622B923941}" type="parTrans" cxnId="{C1FA7A34-C665-42C8-87AA-A3BAE1EA8902}">
      <dgm:prSet/>
      <dgm:spPr/>
      <dgm:t>
        <a:bodyPr/>
        <a:lstStyle/>
        <a:p>
          <a:endParaRPr lang="en-US"/>
        </a:p>
      </dgm:t>
    </dgm:pt>
    <dgm:pt modelId="{D1515D94-F8A8-4865-8753-52166A2E79D1}" type="sibTrans" cxnId="{C1FA7A34-C665-42C8-87AA-A3BAE1EA8902}">
      <dgm:prSet/>
      <dgm:spPr/>
      <dgm:t>
        <a:bodyPr/>
        <a:lstStyle/>
        <a:p>
          <a:endParaRPr lang="en-US"/>
        </a:p>
      </dgm:t>
    </dgm:pt>
    <dgm:pt modelId="{F59551A6-2C82-4259-A3DB-0E3EE7463753}">
      <dgm:prSet/>
      <dgm:spPr/>
      <dgm:t>
        <a:bodyPr/>
        <a:lstStyle/>
        <a:p>
          <a:r>
            <a:rPr lang="en-US"/>
            <a:t>Abstract tạo ta một cái hành động chung và những lớp con dung chung nó thì ta sử dủng abstract rất tốt</a:t>
          </a:r>
        </a:p>
      </dgm:t>
    </dgm:pt>
    <dgm:pt modelId="{9A5A2BED-9555-48DD-B644-93E66C28C356}" type="parTrans" cxnId="{89BB4304-D4AB-4329-A9F3-E0E456943A7F}">
      <dgm:prSet/>
      <dgm:spPr/>
      <dgm:t>
        <a:bodyPr/>
        <a:lstStyle/>
        <a:p>
          <a:endParaRPr lang="en-US"/>
        </a:p>
      </dgm:t>
    </dgm:pt>
    <dgm:pt modelId="{7036845A-44B1-4034-A58C-A6AC5B017EDD}" type="sibTrans" cxnId="{89BB4304-D4AB-4329-A9F3-E0E456943A7F}">
      <dgm:prSet/>
      <dgm:spPr/>
      <dgm:t>
        <a:bodyPr/>
        <a:lstStyle/>
        <a:p>
          <a:endParaRPr lang="en-US"/>
        </a:p>
      </dgm:t>
    </dgm:pt>
    <dgm:pt modelId="{CDB9F5DA-4D92-4820-AAF3-50E58D8341DB}" type="pres">
      <dgm:prSet presAssocID="{C6E84132-A258-4D65-89AE-3A148FD6900F}" presName="Name0" presStyleCnt="0">
        <dgm:presLayoutVars>
          <dgm:dir/>
          <dgm:animLvl val="lvl"/>
          <dgm:resizeHandles val="exact"/>
        </dgm:presLayoutVars>
      </dgm:prSet>
      <dgm:spPr/>
    </dgm:pt>
    <dgm:pt modelId="{3E8E8595-C460-45F3-ACF1-20CC960BF15C}" type="pres">
      <dgm:prSet presAssocID="{5ABC844C-50D3-406C-BABA-530D453C68F6}" presName="composite" presStyleCnt="0"/>
      <dgm:spPr/>
    </dgm:pt>
    <dgm:pt modelId="{A4BDDFC8-90A4-4847-B365-FB0A14BFDDC9}" type="pres">
      <dgm:prSet presAssocID="{5ABC844C-50D3-406C-BABA-530D453C68F6}" presName="parTx" presStyleLbl="alignNode1" presStyleIdx="0" presStyleCnt="2">
        <dgm:presLayoutVars>
          <dgm:chMax val="0"/>
          <dgm:chPref val="0"/>
          <dgm:bulletEnabled val="1"/>
        </dgm:presLayoutVars>
      </dgm:prSet>
      <dgm:spPr/>
    </dgm:pt>
    <dgm:pt modelId="{7EC4EB24-22AC-4A7A-B31B-8294A46BC079}" type="pres">
      <dgm:prSet presAssocID="{5ABC844C-50D3-406C-BABA-530D453C68F6}" presName="desTx" presStyleLbl="alignAccFollowNode1" presStyleIdx="0" presStyleCnt="2">
        <dgm:presLayoutVars>
          <dgm:bulletEnabled val="1"/>
        </dgm:presLayoutVars>
      </dgm:prSet>
      <dgm:spPr/>
    </dgm:pt>
    <dgm:pt modelId="{6B3D9332-30ED-40E9-9571-149A1881897C}" type="pres">
      <dgm:prSet presAssocID="{4E2A39CC-A838-4724-A039-9756F145FE2A}" presName="space" presStyleCnt="0"/>
      <dgm:spPr/>
    </dgm:pt>
    <dgm:pt modelId="{FB7D4FA3-E08D-47F2-AA75-068707796AC3}" type="pres">
      <dgm:prSet presAssocID="{F8A45771-DF5A-43F5-AD94-D32F190E509C}" presName="composite" presStyleCnt="0"/>
      <dgm:spPr/>
    </dgm:pt>
    <dgm:pt modelId="{0BFE8A35-A6BB-4CE9-AB30-53C53CA9B095}" type="pres">
      <dgm:prSet presAssocID="{F8A45771-DF5A-43F5-AD94-D32F190E509C}" presName="parTx" presStyleLbl="alignNode1" presStyleIdx="1" presStyleCnt="2">
        <dgm:presLayoutVars>
          <dgm:chMax val="0"/>
          <dgm:chPref val="0"/>
          <dgm:bulletEnabled val="1"/>
        </dgm:presLayoutVars>
      </dgm:prSet>
      <dgm:spPr/>
    </dgm:pt>
    <dgm:pt modelId="{77C9CD77-A642-47BB-971B-1B44907CC7E3}" type="pres">
      <dgm:prSet presAssocID="{F8A45771-DF5A-43F5-AD94-D32F190E509C}" presName="desTx" presStyleLbl="alignAccFollowNode1" presStyleIdx="1" presStyleCnt="2">
        <dgm:presLayoutVars>
          <dgm:bulletEnabled val="1"/>
        </dgm:presLayoutVars>
      </dgm:prSet>
      <dgm:spPr/>
    </dgm:pt>
  </dgm:ptLst>
  <dgm:cxnLst>
    <dgm:cxn modelId="{89BB4304-D4AB-4329-A9F3-E0E456943A7F}" srcId="{F8A45771-DF5A-43F5-AD94-D32F190E509C}" destId="{F59551A6-2C82-4259-A3DB-0E3EE7463753}" srcOrd="1" destOrd="0" parTransId="{9A5A2BED-9555-48DD-B644-93E66C28C356}" sibTransId="{7036845A-44B1-4034-A58C-A6AC5B017EDD}"/>
    <dgm:cxn modelId="{86648316-0ADB-4C8D-BBE0-AA5019463BB2}" type="presOf" srcId="{46366519-2CC9-48BF-A467-D3C468EA5A83}" destId="{77C9CD77-A642-47BB-971B-1B44907CC7E3}" srcOrd="0" destOrd="0" presId="urn:microsoft.com/office/officeart/2005/8/layout/hList1"/>
    <dgm:cxn modelId="{3E46A11A-DFED-48DD-ABEF-71EB339DB996}" srcId="{C6E84132-A258-4D65-89AE-3A148FD6900F}" destId="{5ABC844C-50D3-406C-BABA-530D453C68F6}" srcOrd="0" destOrd="0" parTransId="{F8E89CC4-F73A-4BBA-9469-D9D897D01B1E}" sibTransId="{4E2A39CC-A838-4724-A039-9756F145FE2A}"/>
    <dgm:cxn modelId="{1BD9272E-64B9-4BD0-BFAA-DD9FCD7375A6}" type="presOf" srcId="{F8A45771-DF5A-43F5-AD94-D32F190E509C}" destId="{0BFE8A35-A6BB-4CE9-AB30-53C53CA9B095}" srcOrd="0" destOrd="0" presId="urn:microsoft.com/office/officeart/2005/8/layout/hList1"/>
    <dgm:cxn modelId="{F0DDE130-F84C-479C-B9C8-5C18B54ABE3F}" type="presOf" srcId="{F59551A6-2C82-4259-A3DB-0E3EE7463753}" destId="{77C9CD77-A642-47BB-971B-1B44907CC7E3}" srcOrd="0" destOrd="1" presId="urn:microsoft.com/office/officeart/2005/8/layout/hList1"/>
    <dgm:cxn modelId="{C1FA7A34-C665-42C8-87AA-A3BAE1EA8902}" srcId="{F8A45771-DF5A-43F5-AD94-D32F190E509C}" destId="{46366519-2CC9-48BF-A467-D3C468EA5A83}" srcOrd="0" destOrd="0" parTransId="{0E072232-7FC8-48C3-9070-9D622B923941}" sibTransId="{D1515D94-F8A8-4865-8753-52166A2E79D1}"/>
    <dgm:cxn modelId="{93D1CC42-CC83-4A26-8580-F72C26159623}" type="presOf" srcId="{5ABC844C-50D3-406C-BABA-530D453C68F6}" destId="{A4BDDFC8-90A4-4847-B365-FB0A14BFDDC9}" srcOrd="0" destOrd="0" presId="urn:microsoft.com/office/officeart/2005/8/layout/hList1"/>
    <dgm:cxn modelId="{48B24F52-5FA5-486F-8A12-D00338D85646}" srcId="{5ABC844C-50D3-406C-BABA-530D453C68F6}" destId="{94D2E301-AE82-4A8E-88FD-2E84106B2F69}" srcOrd="0" destOrd="0" parTransId="{1DC85717-ED44-4F4C-94BD-A1ABE79C24C4}" sibTransId="{D9C1225C-A4B0-4A38-B175-8503164B1856}"/>
    <dgm:cxn modelId="{487A478C-39EE-43CB-86E3-318E508EB49B}" type="presOf" srcId="{C6E84132-A258-4D65-89AE-3A148FD6900F}" destId="{CDB9F5DA-4D92-4820-AAF3-50E58D8341DB}" srcOrd="0" destOrd="0" presId="urn:microsoft.com/office/officeart/2005/8/layout/hList1"/>
    <dgm:cxn modelId="{371F0FC4-4A28-4E50-8115-5CD72E58056C}" type="presOf" srcId="{94D2E301-AE82-4A8E-88FD-2E84106B2F69}" destId="{7EC4EB24-22AC-4A7A-B31B-8294A46BC079}" srcOrd="0" destOrd="0" presId="urn:microsoft.com/office/officeart/2005/8/layout/hList1"/>
    <dgm:cxn modelId="{E28E03C5-422A-41F3-B927-A1F0F818B7E3}" srcId="{C6E84132-A258-4D65-89AE-3A148FD6900F}" destId="{F8A45771-DF5A-43F5-AD94-D32F190E509C}" srcOrd="1" destOrd="0" parTransId="{E65E7F05-9449-4F5D-9A1B-2EB35699D9AD}" sibTransId="{87E00FEA-67AE-45E6-9759-E1A42E355374}"/>
    <dgm:cxn modelId="{341C29D5-E318-49C3-A7FE-154291D6DADB}" type="presParOf" srcId="{CDB9F5DA-4D92-4820-AAF3-50E58D8341DB}" destId="{3E8E8595-C460-45F3-ACF1-20CC960BF15C}" srcOrd="0" destOrd="0" presId="urn:microsoft.com/office/officeart/2005/8/layout/hList1"/>
    <dgm:cxn modelId="{7AB284B5-A559-4AD7-976D-B24A9BF63684}" type="presParOf" srcId="{3E8E8595-C460-45F3-ACF1-20CC960BF15C}" destId="{A4BDDFC8-90A4-4847-B365-FB0A14BFDDC9}" srcOrd="0" destOrd="0" presId="urn:microsoft.com/office/officeart/2005/8/layout/hList1"/>
    <dgm:cxn modelId="{042C13EA-8C94-42F6-B102-39A09FD3F876}" type="presParOf" srcId="{3E8E8595-C460-45F3-ACF1-20CC960BF15C}" destId="{7EC4EB24-22AC-4A7A-B31B-8294A46BC079}" srcOrd="1" destOrd="0" presId="urn:microsoft.com/office/officeart/2005/8/layout/hList1"/>
    <dgm:cxn modelId="{C72FBD68-BD28-4ABD-814D-5D85D24BB90F}" type="presParOf" srcId="{CDB9F5DA-4D92-4820-AAF3-50E58D8341DB}" destId="{6B3D9332-30ED-40E9-9571-149A1881897C}" srcOrd="1" destOrd="0" presId="urn:microsoft.com/office/officeart/2005/8/layout/hList1"/>
    <dgm:cxn modelId="{6B50D5E4-128D-4D8C-9A98-328CA10060C9}" type="presParOf" srcId="{CDB9F5DA-4D92-4820-AAF3-50E58D8341DB}" destId="{FB7D4FA3-E08D-47F2-AA75-068707796AC3}" srcOrd="2" destOrd="0" presId="urn:microsoft.com/office/officeart/2005/8/layout/hList1"/>
    <dgm:cxn modelId="{23B4F157-38AE-4609-9352-B0F13361988A}" type="presParOf" srcId="{FB7D4FA3-E08D-47F2-AA75-068707796AC3}" destId="{0BFE8A35-A6BB-4CE9-AB30-53C53CA9B095}" srcOrd="0" destOrd="0" presId="urn:microsoft.com/office/officeart/2005/8/layout/hList1"/>
    <dgm:cxn modelId="{8E7B1237-EC21-488C-B4D6-F97FFFC505E9}" type="presParOf" srcId="{FB7D4FA3-E08D-47F2-AA75-068707796AC3}" destId="{77C9CD77-A642-47BB-971B-1B44907CC7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DDFC8-90A4-4847-B365-FB0A14BFDDC9}">
      <dsp:nvSpPr>
        <dsp:cNvPr id="0" name=""/>
        <dsp:cNvSpPr/>
      </dsp:nvSpPr>
      <dsp:spPr>
        <a:xfrm>
          <a:off x="51" y="1269"/>
          <a:ext cx="4913783" cy="161521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l" defTabSz="1111250">
            <a:lnSpc>
              <a:spcPct val="90000"/>
            </a:lnSpc>
            <a:spcBef>
              <a:spcPct val="0"/>
            </a:spcBef>
            <a:spcAft>
              <a:spcPct val="35000"/>
            </a:spcAft>
            <a:buNone/>
          </a:pPr>
          <a:r>
            <a:rPr lang="en-US" sz="2500" kern="1200"/>
            <a:t>T</a:t>
          </a:r>
          <a:r>
            <a:rPr lang="vi-VN" sz="2500" kern="1200"/>
            <a:t>ại sao abstract class vẫn tao ra được abstract function nhưng tại sao ng</a:t>
          </a:r>
          <a:r>
            <a:rPr lang="en-US" sz="2500" kern="1200"/>
            <a:t>ười</a:t>
          </a:r>
          <a:r>
            <a:rPr lang="vi-VN" sz="2500" kern="1200"/>
            <a:t> ta tạo thêm interface </a:t>
          </a:r>
          <a:r>
            <a:rPr lang="en-US" sz="2500" kern="1200"/>
            <a:t>để</a:t>
          </a:r>
          <a:r>
            <a:rPr lang="vi-VN" sz="2500" kern="1200"/>
            <a:t> làm gì</a:t>
          </a:r>
          <a:r>
            <a:rPr lang="en-US" sz="2500" kern="1200"/>
            <a:t>:</a:t>
          </a:r>
        </a:p>
      </dsp:txBody>
      <dsp:txXfrm>
        <a:off x="51" y="1269"/>
        <a:ext cx="4913783" cy="1615212"/>
      </dsp:txXfrm>
    </dsp:sp>
    <dsp:sp modelId="{7EC4EB24-22AC-4A7A-B31B-8294A46BC079}">
      <dsp:nvSpPr>
        <dsp:cNvPr id="0" name=""/>
        <dsp:cNvSpPr/>
      </dsp:nvSpPr>
      <dsp:spPr>
        <a:xfrm>
          <a:off x="51" y="1616482"/>
          <a:ext cx="4913783" cy="396738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 </a:t>
          </a:r>
          <a:r>
            <a:rPr lang="vi-VN" sz="2500" kern="1200"/>
            <a:t>đó là tại vì tính chất kế thừa, một class chỉ kết thừa môt class nhưng 1 class nó thể implements nhiều cái interface</a:t>
          </a:r>
          <a:endParaRPr lang="en-US" sz="2500" kern="1200"/>
        </a:p>
      </dsp:txBody>
      <dsp:txXfrm>
        <a:off x="51" y="1616482"/>
        <a:ext cx="4913783" cy="3967382"/>
      </dsp:txXfrm>
    </dsp:sp>
    <dsp:sp modelId="{0BFE8A35-A6BB-4CE9-AB30-53C53CA9B095}">
      <dsp:nvSpPr>
        <dsp:cNvPr id="0" name=""/>
        <dsp:cNvSpPr/>
      </dsp:nvSpPr>
      <dsp:spPr>
        <a:xfrm>
          <a:off x="5601764" y="1269"/>
          <a:ext cx="4913783" cy="161521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Khi nào sử dụng interface, khi nào sử dung abstract class:</a:t>
          </a:r>
        </a:p>
      </dsp:txBody>
      <dsp:txXfrm>
        <a:off x="5601764" y="1269"/>
        <a:ext cx="4913783" cy="1615212"/>
      </dsp:txXfrm>
    </dsp:sp>
    <dsp:sp modelId="{77C9CD77-A642-47BB-971B-1B44907CC7E3}">
      <dsp:nvSpPr>
        <dsp:cNvPr id="0" name=""/>
        <dsp:cNvSpPr/>
      </dsp:nvSpPr>
      <dsp:spPr>
        <a:xfrm>
          <a:off x="5601764" y="1616482"/>
          <a:ext cx="4913783" cy="3967382"/>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sử dụng interface khi trong hệ thống của ta có rất nhiều thứ và trong các thứ đó nó chỉ có chung tên function, chung kiểu dữ liệu trả về và khi đấy ta sẽ sử dung interface.</a:t>
          </a:r>
        </a:p>
        <a:p>
          <a:pPr marL="228600" lvl="1" indent="-228600" algn="l" defTabSz="1111250">
            <a:lnSpc>
              <a:spcPct val="90000"/>
            </a:lnSpc>
            <a:spcBef>
              <a:spcPct val="0"/>
            </a:spcBef>
            <a:spcAft>
              <a:spcPct val="15000"/>
            </a:spcAft>
            <a:buChar char="•"/>
          </a:pPr>
          <a:r>
            <a:rPr lang="en-US" sz="2500" kern="1200"/>
            <a:t>Abstract tạo ta một cái hành động chung và những lớp con dung chung nó thì ta sử dủng abstract rất tốt</a:t>
          </a:r>
        </a:p>
      </dsp:txBody>
      <dsp:txXfrm>
        <a:off x="5601764" y="1616482"/>
        <a:ext cx="4913783" cy="396738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5349-5EBA-401F-831A-63D480610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A18482-2FFB-45C0-90F6-E582AF76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BC912E-EF62-4030-B682-9F14E6055488}"/>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5" name="Footer Placeholder 4">
            <a:extLst>
              <a:ext uri="{FF2B5EF4-FFF2-40B4-BE49-F238E27FC236}">
                <a16:creationId xmlns:a16="http://schemas.microsoft.com/office/drawing/2014/main" id="{9C5F1EA3-DD3C-47C5-9ECE-A54DEEB7C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1DBCF-01B2-4C9D-8DE3-24F9310EC7D1}"/>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2135710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563A-59BA-4758-8FF9-8CFA39EA77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43DCA0-2642-4571-9E80-EFB862C4D2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DD37B-C5A3-4C26-AC5F-9DEA4C247EE2}"/>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5" name="Footer Placeholder 4">
            <a:extLst>
              <a:ext uri="{FF2B5EF4-FFF2-40B4-BE49-F238E27FC236}">
                <a16:creationId xmlns:a16="http://schemas.microsoft.com/office/drawing/2014/main" id="{9EB9EC9B-0EA2-4319-9C79-529178D54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B59A3-A72C-4E35-8EF5-00FA5CB435A6}"/>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65979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1B3E5-A350-4FB5-8176-28BCC26753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FC61E9-C20B-4FE2-A5B6-17F8F0D09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7B2BF-A4FC-4C19-824F-2569D83E54C3}"/>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5" name="Footer Placeholder 4">
            <a:extLst>
              <a:ext uri="{FF2B5EF4-FFF2-40B4-BE49-F238E27FC236}">
                <a16:creationId xmlns:a16="http://schemas.microsoft.com/office/drawing/2014/main" id="{7688264C-6A25-42D1-9DCB-420AA77F5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1A4C0-AD23-4C59-AEA8-2B782DBE6F9C}"/>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422042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C060-20F9-4AD5-9415-217F802710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BFF9B-2681-4B8F-B979-5DC10452E2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36995-72C2-4FCA-AD0A-5B7EAFF698C7}"/>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5" name="Footer Placeholder 4">
            <a:extLst>
              <a:ext uri="{FF2B5EF4-FFF2-40B4-BE49-F238E27FC236}">
                <a16:creationId xmlns:a16="http://schemas.microsoft.com/office/drawing/2014/main" id="{596A5323-CB1D-4A0A-8D21-20CA7C08A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CA6B2-0D36-40F1-9525-561414B5FE42}"/>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131474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3488-D55C-4B53-B4D5-9965C306D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3E05DA-F1A2-47F2-A679-33DBB7343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3997-4041-475B-A624-CF3B14285042}"/>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5" name="Footer Placeholder 4">
            <a:extLst>
              <a:ext uri="{FF2B5EF4-FFF2-40B4-BE49-F238E27FC236}">
                <a16:creationId xmlns:a16="http://schemas.microsoft.com/office/drawing/2014/main" id="{BC2DD632-AFD3-408D-B998-CC867C961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C50E5-C9FA-4686-899D-CB0063699A93}"/>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129638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6C0-2739-4378-BB4E-474EA3AB1B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F8343-DF0C-4CA7-8692-554B2CA11A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589DE6-3FD6-47BC-B50B-E3CA2178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EED853-68B8-435D-8B2E-EE971417FD94}"/>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6" name="Footer Placeholder 5">
            <a:extLst>
              <a:ext uri="{FF2B5EF4-FFF2-40B4-BE49-F238E27FC236}">
                <a16:creationId xmlns:a16="http://schemas.microsoft.com/office/drawing/2014/main" id="{9CA7E127-BEC4-4B2D-B969-48806CEDA2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C86584-9C85-4907-962B-DC12EE87DED2}"/>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214808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9E65-0A32-49FE-9452-0BE4938C0D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21B2CF-633F-4036-AA62-C766B129B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B8B66-15C1-4D57-8247-333C500160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E3C820-4B63-4690-8FAF-2680C9C6C9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8635DE-4AE2-40E4-BA95-E8D74AC23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045505-4E61-45D3-8556-1F801BDD996D}"/>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8" name="Footer Placeholder 7">
            <a:extLst>
              <a:ext uri="{FF2B5EF4-FFF2-40B4-BE49-F238E27FC236}">
                <a16:creationId xmlns:a16="http://schemas.microsoft.com/office/drawing/2014/main" id="{2CD713A5-6D19-4762-9CB2-1095192735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7560C9-D6C7-4ECE-A75F-95016D25C11E}"/>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258298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E9FD-4D2F-4112-BAF6-921F4F03DC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6FC56-26B3-4B70-AFAA-91E3BE13D53A}"/>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4" name="Footer Placeholder 3">
            <a:extLst>
              <a:ext uri="{FF2B5EF4-FFF2-40B4-BE49-F238E27FC236}">
                <a16:creationId xmlns:a16="http://schemas.microsoft.com/office/drawing/2014/main" id="{81156EC5-1D47-43BE-8010-B0D521CB57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6BBF5E-307A-47FF-84C0-8D17E52E1C1F}"/>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213746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53101-CFAD-4157-9FA4-800CFA8F5C36}"/>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3" name="Footer Placeholder 2">
            <a:extLst>
              <a:ext uri="{FF2B5EF4-FFF2-40B4-BE49-F238E27FC236}">
                <a16:creationId xmlns:a16="http://schemas.microsoft.com/office/drawing/2014/main" id="{ABE5090F-029E-464B-B9E7-6880C4288D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99A6AE-C56D-41A5-8D22-B701877FCED1}"/>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211616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F305-EAE9-433F-A00C-246E79B16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EEE4B1-8552-4E49-AF60-668A18330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E796E6-48C0-4D9B-8689-6E4F8BC54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0AFC5-CF67-4350-BDDD-49D7DE0004FA}"/>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6" name="Footer Placeholder 5">
            <a:extLst>
              <a:ext uri="{FF2B5EF4-FFF2-40B4-BE49-F238E27FC236}">
                <a16:creationId xmlns:a16="http://schemas.microsoft.com/office/drawing/2014/main" id="{86FDBA21-4393-4FEC-842B-C6EC7861C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84EAE-2B1E-40BA-8573-91F058664589}"/>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351041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F3A6-460C-4B72-91CA-B9021E778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D23606-24E0-4885-963E-01BCB32EA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2F545-B81E-45E9-8D80-CF599BA64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D07E8-2A37-4B86-B889-48031874F9F7}"/>
              </a:ext>
            </a:extLst>
          </p:cNvPr>
          <p:cNvSpPr>
            <a:spLocks noGrp="1"/>
          </p:cNvSpPr>
          <p:nvPr>
            <p:ph type="dt" sz="half" idx="10"/>
          </p:nvPr>
        </p:nvSpPr>
        <p:spPr/>
        <p:txBody>
          <a:bodyPr/>
          <a:lstStyle/>
          <a:p>
            <a:fld id="{FB223678-80E8-41E8-A06E-A00B71E8299F}" type="datetimeFigureOut">
              <a:rPr lang="en-US" smtClean="0"/>
              <a:t>11/18/2021</a:t>
            </a:fld>
            <a:endParaRPr lang="en-US"/>
          </a:p>
        </p:txBody>
      </p:sp>
      <p:sp>
        <p:nvSpPr>
          <p:cNvPr id="6" name="Footer Placeholder 5">
            <a:extLst>
              <a:ext uri="{FF2B5EF4-FFF2-40B4-BE49-F238E27FC236}">
                <a16:creationId xmlns:a16="http://schemas.microsoft.com/office/drawing/2014/main" id="{1944A0D6-CF9B-4EFA-ADDE-429EE2BA5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93DEA-366F-4D54-9E3B-ADFE61E44EDA}"/>
              </a:ext>
            </a:extLst>
          </p:cNvPr>
          <p:cNvSpPr>
            <a:spLocks noGrp="1"/>
          </p:cNvSpPr>
          <p:nvPr>
            <p:ph type="sldNum" sz="quarter" idx="12"/>
          </p:nvPr>
        </p:nvSpPr>
        <p:spPr/>
        <p:txBody>
          <a:bodyPr/>
          <a:lstStyle/>
          <a:p>
            <a:fld id="{7A4DD58F-BAD8-42E8-BBCF-063C1CCDBFE3}" type="slidenum">
              <a:rPr lang="en-US" smtClean="0"/>
              <a:t>‹#›</a:t>
            </a:fld>
            <a:endParaRPr lang="en-US"/>
          </a:p>
        </p:txBody>
      </p:sp>
    </p:spTree>
    <p:extLst>
      <p:ext uri="{BB962C8B-B14F-4D97-AF65-F5344CB8AC3E}">
        <p14:creationId xmlns:p14="http://schemas.microsoft.com/office/powerpoint/2010/main" val="275183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C31A5-DC07-4F27-9652-A47613B49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49DC99-5AB8-4553-AA5A-83DBB34818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6582E-9C7F-463D-8777-BA36D0E19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3678-80E8-41E8-A06E-A00B71E8299F}" type="datetimeFigureOut">
              <a:rPr lang="en-US" smtClean="0"/>
              <a:t>11/18/2021</a:t>
            </a:fld>
            <a:endParaRPr lang="en-US"/>
          </a:p>
        </p:txBody>
      </p:sp>
      <p:sp>
        <p:nvSpPr>
          <p:cNvPr id="5" name="Footer Placeholder 4">
            <a:extLst>
              <a:ext uri="{FF2B5EF4-FFF2-40B4-BE49-F238E27FC236}">
                <a16:creationId xmlns:a16="http://schemas.microsoft.com/office/drawing/2014/main" id="{0E4F9EC7-CCB8-4141-9905-AF3797EAF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7BF37D-D779-4F34-AF9A-DE14E72C2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DD58F-BAD8-42E8-BBCF-063C1CCDBFE3}" type="slidenum">
              <a:rPr lang="en-US" smtClean="0"/>
              <a:t>‹#›</a:t>
            </a:fld>
            <a:endParaRPr lang="en-US"/>
          </a:p>
        </p:txBody>
      </p:sp>
    </p:spTree>
    <p:extLst>
      <p:ext uri="{BB962C8B-B14F-4D97-AF65-F5344CB8AC3E}">
        <p14:creationId xmlns:p14="http://schemas.microsoft.com/office/powerpoint/2010/main" val="962300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6C16B-4DDA-4292-9D92-271B9A075A56}"/>
              </a:ext>
            </a:extLst>
          </p:cNvPr>
          <p:cNvSpPr>
            <a:spLocks noGrp="1"/>
          </p:cNvSpPr>
          <p:nvPr>
            <p:ph type="title"/>
          </p:nvPr>
        </p:nvSpPr>
        <p:spPr>
          <a:xfrm>
            <a:off x="838201" y="365125"/>
            <a:ext cx="5251316" cy="1807305"/>
          </a:xfrm>
        </p:spPr>
        <p:txBody>
          <a:bodyPr>
            <a:normAutofit/>
          </a:bodyPr>
          <a:lstStyle/>
          <a:p>
            <a:r>
              <a:rPr lang="en-US" err="1"/>
              <a:t>Tìm</a:t>
            </a:r>
            <a:r>
              <a:rPr lang="en-US"/>
              <a:t> </a:t>
            </a:r>
            <a:r>
              <a:rPr lang="en-US" err="1"/>
              <a:t>hiểu</a:t>
            </a:r>
            <a:r>
              <a:rPr lang="en-US"/>
              <a:t> </a:t>
            </a:r>
            <a:r>
              <a:rPr lang="en-US" err="1"/>
              <a:t>về</a:t>
            </a:r>
            <a:r>
              <a:rPr lang="en-US"/>
              <a:t> OOP và SOLID</a:t>
            </a:r>
          </a:p>
        </p:txBody>
      </p:sp>
      <p:sp>
        <p:nvSpPr>
          <p:cNvPr id="3" name="Content Placeholder 2">
            <a:extLst>
              <a:ext uri="{FF2B5EF4-FFF2-40B4-BE49-F238E27FC236}">
                <a16:creationId xmlns:a16="http://schemas.microsoft.com/office/drawing/2014/main" id="{D0CC9833-88BB-47DD-A0B5-1DA77837C7B6}"/>
              </a:ext>
            </a:extLst>
          </p:cNvPr>
          <p:cNvSpPr>
            <a:spLocks noGrp="1"/>
          </p:cNvSpPr>
          <p:nvPr>
            <p:ph idx="1"/>
          </p:nvPr>
        </p:nvSpPr>
        <p:spPr>
          <a:xfrm>
            <a:off x="835153" y="1871065"/>
            <a:ext cx="4619621" cy="3843666"/>
          </a:xfrm>
        </p:spPr>
        <p:txBody>
          <a:bodyPr>
            <a:normAutofit/>
          </a:bodyPr>
          <a:lstStyle/>
          <a:p>
            <a:pPr marL="0" indent="0">
              <a:buNone/>
            </a:pPr>
            <a:r>
              <a:rPr lang="en-US" sz="1800" b="1"/>
              <a:t>I. Tìm </a:t>
            </a:r>
            <a:r>
              <a:rPr lang="en-US" sz="1800" b="1" err="1"/>
              <a:t>hiểu</a:t>
            </a:r>
            <a:r>
              <a:rPr lang="en-US" sz="1800" b="1"/>
              <a:t> </a:t>
            </a:r>
            <a:r>
              <a:rPr lang="en-US" sz="1800" b="1" err="1"/>
              <a:t>về</a:t>
            </a:r>
            <a:r>
              <a:rPr lang="en-US" sz="1800" b="1"/>
              <a:t> OOP:</a:t>
            </a:r>
          </a:p>
          <a:p>
            <a:pPr marL="800100" lvl="1" indent="-342900">
              <a:buFont typeface="+mj-lt"/>
              <a:buAutoNum type="arabicPeriod"/>
            </a:pPr>
            <a:r>
              <a:rPr lang="en-US" sz="1600" b="1"/>
              <a:t>Khái niệm về OOP:</a:t>
            </a:r>
          </a:p>
          <a:p>
            <a:pPr marL="800100" lvl="1" indent="-342900">
              <a:buFont typeface="+mj-lt"/>
              <a:buAutoNum type="arabicPeriod"/>
            </a:pPr>
            <a:r>
              <a:rPr lang="en-US" sz="1600" b="1"/>
              <a:t>Các </a:t>
            </a:r>
            <a:r>
              <a:rPr lang="en-US" sz="1600" b="1" err="1"/>
              <a:t>tính</a:t>
            </a:r>
            <a:r>
              <a:rPr lang="en-US" sz="1600" b="1"/>
              <a:t> chất:</a:t>
            </a:r>
          </a:p>
          <a:p>
            <a:pPr marL="800100" lvl="1" indent="-342900">
              <a:buFont typeface="+mj-lt"/>
              <a:buAutoNum type="arabicPeriod"/>
            </a:pPr>
            <a:r>
              <a:rPr lang="en-US" sz="1600" b="1"/>
              <a:t>Khái niệm object và class:</a:t>
            </a:r>
          </a:p>
          <a:p>
            <a:pPr marL="0" indent="0">
              <a:buNone/>
            </a:pPr>
            <a:r>
              <a:rPr lang="en-US" sz="1800" b="1"/>
              <a:t>II. Tìm hiểu về Solid:</a:t>
            </a:r>
          </a:p>
          <a:p>
            <a:pPr lvl="1" fontAlgn="base">
              <a:buFont typeface="+mj-lt"/>
              <a:buAutoNum type="arabicPeriod"/>
            </a:pPr>
            <a:r>
              <a:rPr lang="en-US" sz="1200" b="1"/>
              <a:t>Khái niệm về 5 tính chất:</a:t>
            </a:r>
          </a:p>
          <a:p>
            <a:pPr lvl="2" fontAlgn="base"/>
            <a:r>
              <a:rPr lang="en-US" sz="1200" b="1"/>
              <a:t>Single responsibility principle</a:t>
            </a:r>
          </a:p>
          <a:p>
            <a:pPr lvl="2" fontAlgn="base"/>
            <a:r>
              <a:rPr lang="en-US" sz="1200" b="1"/>
              <a:t>Open/closed principle</a:t>
            </a:r>
          </a:p>
          <a:p>
            <a:pPr lvl="2" fontAlgn="base"/>
            <a:r>
              <a:rPr lang="en-US" sz="1200" b="1"/>
              <a:t>Liskov Substitution Principle</a:t>
            </a:r>
          </a:p>
          <a:p>
            <a:pPr lvl="2" fontAlgn="base"/>
            <a:r>
              <a:rPr lang="en-US" sz="1200" b="1"/>
              <a:t>Interface Segregation Principle</a:t>
            </a:r>
          </a:p>
          <a:p>
            <a:pPr lvl="2" fontAlgn="base"/>
            <a:r>
              <a:rPr lang="en-US" sz="1200" b="1"/>
              <a:t>Dependency inversion principle</a:t>
            </a:r>
          </a:p>
          <a:p>
            <a:pPr lvl="1" fontAlgn="base">
              <a:buFont typeface="+mj-lt"/>
              <a:buAutoNum type="arabicPeriod"/>
            </a:pPr>
            <a:r>
              <a:rPr lang="en-US" sz="1200" b="1"/>
              <a:t>Khái niệm DI và IOC trong Solid.</a:t>
            </a:r>
          </a:p>
          <a:p>
            <a:pPr lvl="1" fontAlgn="base">
              <a:buFont typeface="+mj-lt"/>
              <a:buAutoNum type="arabicPeriod"/>
            </a:pPr>
            <a:endParaRPr lang="en-US" sz="1200" b="1"/>
          </a:p>
          <a:p>
            <a:pPr lvl="1" fontAlgn="base">
              <a:buFont typeface="+mj-lt"/>
              <a:buAutoNum type="arabicPeriod"/>
            </a:pPr>
            <a:endParaRPr lang="en-US" sz="1200" b="1"/>
          </a:p>
          <a:p>
            <a:pPr marL="457200" lvl="1" indent="0" fontAlgn="base">
              <a:buNone/>
            </a:pPr>
            <a:endParaRPr lang="en-US" sz="1600" b="1"/>
          </a:p>
          <a:p>
            <a:pPr marL="1485900" lvl="2" indent="-571500">
              <a:buFont typeface="+mj-lt"/>
              <a:buAutoNum type="arabicPeriod"/>
            </a:pPr>
            <a:endParaRPr lang="en-US" sz="800" b="1"/>
          </a:p>
          <a:p>
            <a:pPr marL="1028700" lvl="1" indent="-571500">
              <a:buFont typeface="+mj-lt"/>
              <a:buAutoNum type="arabicPeriod"/>
            </a:pPr>
            <a:endParaRPr lang="en-US" sz="400" b="1"/>
          </a:p>
          <a:p>
            <a:pPr marL="457200" lvl="1" indent="0">
              <a:buNone/>
            </a:pPr>
            <a:endParaRPr lang="en-US" sz="2000"/>
          </a:p>
          <a:p>
            <a:pPr marL="1028700" lvl="1" indent="-571500">
              <a:buFont typeface="+mj-lt"/>
              <a:buAutoNum type="arabicPeriod"/>
            </a:pPr>
            <a:endParaRPr lang="en-US" sz="2000"/>
          </a:p>
          <a:p>
            <a:pPr marL="914400" lvl="2" indent="0">
              <a:buNone/>
            </a:pPr>
            <a:endParaRPr lang="en-US"/>
          </a:p>
          <a:p>
            <a:pPr marL="971550" lvl="1" indent="-514350">
              <a:buFont typeface="+mj-lt"/>
              <a:buAutoNum type="arabicPeriod"/>
            </a:pPr>
            <a:endParaRPr lang="en-US" sz="2000"/>
          </a:p>
        </p:txBody>
      </p:sp>
      <p:pic>
        <p:nvPicPr>
          <p:cNvPr id="5" name="Picture 4" descr="Magnifying glass on clear background">
            <a:extLst>
              <a:ext uri="{FF2B5EF4-FFF2-40B4-BE49-F238E27FC236}">
                <a16:creationId xmlns:a16="http://schemas.microsoft.com/office/drawing/2014/main" id="{67707E0C-F6EC-490C-A368-08016993BBAA}"/>
              </a:ext>
            </a:extLst>
          </p:cNvPr>
          <p:cNvPicPr>
            <a:picLocks noChangeAspect="1"/>
          </p:cNvPicPr>
          <p:nvPr/>
        </p:nvPicPr>
        <p:blipFill rotWithShape="1">
          <a:blip r:embed="rId2"/>
          <a:srcRect l="33594" r="836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063690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AC45E6C-B408-41A3-9295-9599423402FF}"/>
              </a:ext>
            </a:extLst>
          </p:cNvPr>
          <p:cNvSpPr>
            <a:spLocks noGrp="1"/>
          </p:cNvSpPr>
          <p:nvPr>
            <p:ph idx="1"/>
          </p:nvPr>
        </p:nvSpPr>
        <p:spPr>
          <a:xfrm>
            <a:off x="1447031" y="730036"/>
            <a:ext cx="5455415" cy="5061164"/>
          </a:xfrm>
        </p:spPr>
        <p:txBody>
          <a:bodyPr>
            <a:normAutofit/>
          </a:bodyPr>
          <a:lstStyle/>
          <a:p>
            <a:pPr>
              <a:lnSpc>
                <a:spcPct val="100000"/>
              </a:lnSpc>
            </a:pPr>
            <a:r>
              <a:rPr lang="en-US" sz="1400" b="1" i="0">
                <a:effectLst/>
                <a:latin typeface="-apple-system"/>
              </a:rPr>
              <a:t>Open-closed Principle: </a:t>
            </a:r>
            <a:r>
              <a:rPr lang="en-US" sz="1400" i="0">
                <a:effectLst/>
                <a:latin typeface="-apple-system"/>
              </a:rPr>
              <a:t>các lớp được mở rộng nhiều, các lớp con thừa hưởng từ lớp cha không được sửa đổi dữ liệu của lớp cha</a:t>
            </a:r>
          </a:p>
          <a:p>
            <a:pPr marL="457200" lvl="1" indent="0">
              <a:lnSpc>
                <a:spcPct val="100000"/>
              </a:lnSpc>
              <a:buNone/>
            </a:pPr>
            <a:r>
              <a:rPr lang="en-US" sz="1000">
                <a:latin typeface="-apple-system"/>
              </a:rPr>
              <a:t> - </a:t>
            </a:r>
            <a:r>
              <a:rPr lang="en-US" sz="1400">
                <a:latin typeface="-apple-system"/>
              </a:rPr>
              <a:t>có thể đễ dàng mở rộng các tính năng </a:t>
            </a:r>
          </a:p>
          <a:p>
            <a:pPr marL="457200" lvl="1" indent="0">
              <a:lnSpc>
                <a:spcPct val="100000"/>
              </a:lnSpc>
              <a:buNone/>
            </a:pPr>
            <a:r>
              <a:rPr lang="en-US" sz="1000" i="0">
                <a:effectLst/>
                <a:latin typeface="-apple-system"/>
              </a:rPr>
              <a:t> - </a:t>
            </a:r>
            <a:r>
              <a:rPr lang="en-US" sz="1400" i="0">
                <a:effectLst/>
                <a:latin typeface="-apple-system"/>
              </a:rPr>
              <a:t>hạn chế việc sửa đổi các </a:t>
            </a:r>
            <a:r>
              <a:rPr lang="en-US" sz="1400"/>
              <a:t>source code </a:t>
            </a:r>
            <a:r>
              <a:rPr lang="en-US" sz="1400">
                <a:latin typeface="-apple-system"/>
              </a:rPr>
              <a:t>	</a:t>
            </a:r>
            <a:endParaRPr lang="en-US" sz="1400" i="0">
              <a:effectLst/>
              <a:latin typeface="-apple-system"/>
            </a:endParaRPr>
          </a:p>
          <a:p>
            <a:pPr marL="0" indent="0">
              <a:lnSpc>
                <a:spcPct val="100000"/>
              </a:lnSpc>
              <a:buNone/>
            </a:pPr>
            <a:endParaRPr lang="en-US" sz="1400" i="0">
              <a:effectLst/>
              <a:latin typeface="-apple-system"/>
            </a:endParaRPr>
          </a:p>
          <a:p>
            <a:pPr marL="0" indent="0">
              <a:lnSpc>
                <a:spcPct val="100000"/>
              </a:lnSpc>
              <a:buNone/>
            </a:pPr>
            <a:endParaRPr lang="en-US" sz="1400">
              <a:latin typeface="-apple-system"/>
            </a:endParaRPr>
          </a:p>
          <a:p>
            <a:pPr marL="0" indent="0">
              <a:lnSpc>
                <a:spcPct val="100000"/>
              </a:lnSpc>
              <a:buNone/>
            </a:pPr>
            <a:endParaRPr lang="en-US" sz="1400" i="0">
              <a:effectLst/>
              <a:latin typeface="-apple-system"/>
            </a:endParaRPr>
          </a:p>
          <a:p>
            <a:pPr marL="0" indent="0">
              <a:lnSpc>
                <a:spcPct val="100000"/>
              </a:lnSpc>
              <a:buNone/>
            </a:pPr>
            <a:endParaRPr lang="en-US" sz="1400">
              <a:latin typeface="-apple-system"/>
            </a:endParaRPr>
          </a:p>
          <a:p>
            <a:pPr marL="0" indent="0">
              <a:lnSpc>
                <a:spcPct val="100000"/>
              </a:lnSpc>
              <a:buNone/>
            </a:pPr>
            <a:endParaRPr lang="en-US" sz="1400" i="0">
              <a:effectLst/>
              <a:latin typeface="-apple-system"/>
            </a:endParaRPr>
          </a:p>
          <a:p>
            <a:pPr marL="0" indent="0">
              <a:lnSpc>
                <a:spcPct val="100000"/>
              </a:lnSpc>
              <a:buNone/>
            </a:pPr>
            <a:endParaRPr lang="en-US" sz="1400" i="0">
              <a:effectLst/>
              <a:latin typeface="-apple-system"/>
            </a:endParaRPr>
          </a:p>
          <a:p>
            <a:pPr>
              <a:lnSpc>
                <a:spcPct val="100000"/>
              </a:lnSpc>
            </a:pPr>
            <a:r>
              <a:rPr lang="en-US" sz="1400" b="1"/>
              <a:t>Liskov Substitution Principle:  </a:t>
            </a:r>
            <a:r>
              <a:rPr lang="en-US" sz="1400"/>
              <a:t>các lớp con interface có thể  chèn  sửa đổi  từ lớp cha mà không sinh ra lỗi</a:t>
            </a:r>
          </a:p>
          <a:p>
            <a:pPr lvl="1">
              <a:lnSpc>
                <a:spcPct val="100000"/>
              </a:lnSpc>
            </a:pPr>
            <a:r>
              <a:rPr lang="en-US" sz="1400"/>
              <a:t>Interrface là một lớp rỗng  nó chỉ khai báo tên  object chứ không khai báo thuộc tính , khi có 1 lớp sử dụng  đều phải định nghĩa phương thức khai báo ở  lớp interface</a:t>
            </a:r>
          </a:p>
          <a:p>
            <a:pPr marL="0" indent="0">
              <a:buNone/>
            </a:pPr>
            <a:endParaRPr lang="en-US" sz="1400"/>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D09A1395-5B42-4C1F-BC23-0C18B48BDEB2}"/>
              </a:ext>
            </a:extLst>
          </p:cNvPr>
          <p:cNvPicPr>
            <a:picLocks noChangeAspect="1"/>
          </p:cNvPicPr>
          <p:nvPr/>
        </p:nvPicPr>
        <p:blipFill>
          <a:blip r:embed="rId2"/>
          <a:stretch>
            <a:fillRect/>
          </a:stretch>
        </p:blipFill>
        <p:spPr>
          <a:xfrm>
            <a:off x="6902448" y="730035"/>
            <a:ext cx="3580825" cy="2568701"/>
          </a:xfrm>
          <a:prstGeom prst="rect">
            <a:avLst/>
          </a:prstGeom>
        </p:spPr>
      </p:pic>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F8B8718-D1BE-47FE-B4FB-B0B0CAC1E0BF}"/>
              </a:ext>
            </a:extLst>
          </p:cNvPr>
          <p:cNvPicPr>
            <a:picLocks noChangeAspect="1"/>
          </p:cNvPicPr>
          <p:nvPr/>
        </p:nvPicPr>
        <p:blipFill>
          <a:blip r:embed="rId3"/>
          <a:stretch>
            <a:fillRect/>
          </a:stretch>
        </p:blipFill>
        <p:spPr>
          <a:xfrm>
            <a:off x="6902448" y="3559263"/>
            <a:ext cx="3580825" cy="2231937"/>
          </a:xfrm>
          <a:prstGeom prst="rect">
            <a:avLst/>
          </a:prstGeom>
        </p:spPr>
      </p:pic>
    </p:spTree>
    <p:extLst>
      <p:ext uri="{BB962C8B-B14F-4D97-AF65-F5344CB8AC3E}">
        <p14:creationId xmlns:p14="http://schemas.microsoft.com/office/powerpoint/2010/main" val="1414148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57" name="Isosceles Triangle 5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17FF8DE-D18B-481B-96DA-4A1B4B421B2E}"/>
              </a:ext>
            </a:extLst>
          </p:cNvPr>
          <p:cNvSpPr>
            <a:spLocks noGrp="1"/>
          </p:cNvSpPr>
          <p:nvPr>
            <p:ph idx="1"/>
          </p:nvPr>
        </p:nvSpPr>
        <p:spPr>
          <a:xfrm>
            <a:off x="1014060" y="1133968"/>
            <a:ext cx="6901193" cy="4393982"/>
          </a:xfrm>
        </p:spPr>
        <p:txBody>
          <a:bodyPr>
            <a:normAutofit/>
          </a:bodyPr>
          <a:lstStyle/>
          <a:p>
            <a:pPr marL="0" indent="0">
              <a:buNone/>
            </a:pPr>
            <a:endParaRPr lang="en-US" sz="1900" b="1"/>
          </a:p>
          <a:p>
            <a:pPr marL="0" indent="0">
              <a:buNone/>
            </a:pPr>
            <a:r>
              <a:rPr lang="en-US" sz="1900" b="1" i="0">
                <a:effectLst/>
                <a:latin typeface="-apple-system"/>
              </a:rPr>
              <a:t>Interface Segregation Principle: </a:t>
            </a:r>
            <a:r>
              <a:rPr lang="en-US" sz="1900"/>
              <a:t>ta nên chia nhỏ các phương thức ra interface riêng mỗi phương thức là 1 interface từ đó giúp ta tối ưu được lượng code và quản lý code được tối ưu hơn</a:t>
            </a:r>
          </a:p>
          <a:p>
            <a:pPr marL="0" indent="0">
              <a:buNone/>
            </a:pPr>
            <a:endParaRPr lang="en-US" sz="1900"/>
          </a:p>
          <a:p>
            <a:pPr marL="0" indent="0">
              <a:buNone/>
            </a:pPr>
            <a:endParaRPr lang="en-US" sz="1900"/>
          </a:p>
          <a:p>
            <a:pPr marL="0" indent="0">
              <a:buNone/>
            </a:pPr>
            <a:endParaRPr lang="en-US" sz="1900"/>
          </a:p>
          <a:p>
            <a:pPr marL="0" indent="0">
              <a:buNone/>
            </a:pPr>
            <a:endParaRPr lang="en-US" sz="1900"/>
          </a:p>
          <a:p>
            <a:pPr marL="0" indent="0">
              <a:buNone/>
            </a:pPr>
            <a:endParaRPr lang="en-US" sz="1900"/>
          </a:p>
          <a:p>
            <a:pPr marL="0" indent="0">
              <a:buNone/>
            </a:pPr>
            <a:r>
              <a:rPr lang="en-US" sz="1900" b="1" i="0">
                <a:effectLst/>
                <a:latin typeface="Utm Avo"/>
              </a:rPr>
              <a:t>Dependency Inversion Principle:</a:t>
            </a:r>
            <a:r>
              <a:rPr lang="en-US" sz="1500"/>
              <a:t>các module cấp cao không phụ thuộc vào module cấp thấp mà nó nên phụ thuộc vào interface của module cấp thấp</a:t>
            </a:r>
          </a:p>
          <a:p>
            <a:pPr marL="0" indent="0">
              <a:buNone/>
            </a:pPr>
            <a:endParaRPr lang="en-US" sz="1900" b="1"/>
          </a:p>
        </p:txBody>
      </p:sp>
      <p:pic>
        <p:nvPicPr>
          <p:cNvPr id="16" name="Picture 15">
            <a:extLst>
              <a:ext uri="{FF2B5EF4-FFF2-40B4-BE49-F238E27FC236}">
                <a16:creationId xmlns:a16="http://schemas.microsoft.com/office/drawing/2014/main" id="{E0AA096F-4B0C-4DFF-84CD-4EC60F11347C}"/>
              </a:ext>
            </a:extLst>
          </p:cNvPr>
          <p:cNvPicPr>
            <a:picLocks noChangeAspect="1"/>
          </p:cNvPicPr>
          <p:nvPr/>
        </p:nvPicPr>
        <p:blipFill>
          <a:blip r:embed="rId2"/>
          <a:stretch>
            <a:fillRect/>
          </a:stretch>
        </p:blipFill>
        <p:spPr>
          <a:xfrm>
            <a:off x="8261230" y="3564435"/>
            <a:ext cx="2984739" cy="2635439"/>
          </a:xfrm>
          <a:prstGeom prst="rect">
            <a:avLst/>
          </a:prstGeom>
        </p:spPr>
      </p:pic>
      <p:sp>
        <p:nvSpPr>
          <p:cNvPr id="60" name="Isosceles Triangle 5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34CE888-727A-4501-BD6B-E0E8831D5F7F}"/>
              </a:ext>
            </a:extLst>
          </p:cNvPr>
          <p:cNvPicPr>
            <a:picLocks noChangeAspect="1"/>
          </p:cNvPicPr>
          <p:nvPr/>
        </p:nvPicPr>
        <p:blipFill>
          <a:blip r:embed="rId3"/>
          <a:stretch>
            <a:fillRect/>
          </a:stretch>
        </p:blipFill>
        <p:spPr>
          <a:xfrm>
            <a:off x="8261231" y="627040"/>
            <a:ext cx="2984739" cy="2635439"/>
          </a:xfrm>
          <a:prstGeom prst="rect">
            <a:avLst/>
          </a:prstGeom>
        </p:spPr>
      </p:pic>
    </p:spTree>
    <p:extLst>
      <p:ext uri="{BB962C8B-B14F-4D97-AF65-F5344CB8AC3E}">
        <p14:creationId xmlns:p14="http://schemas.microsoft.com/office/powerpoint/2010/main" val="31740045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23A98-4689-4FCD-8E0D-0781719F5E10}"/>
              </a:ext>
            </a:extLst>
          </p:cNvPr>
          <p:cNvSpPr>
            <a:spLocks noGrp="1"/>
          </p:cNvSpPr>
          <p:nvPr>
            <p:ph idx="1"/>
          </p:nvPr>
        </p:nvSpPr>
        <p:spPr>
          <a:xfrm>
            <a:off x="745837" y="829565"/>
            <a:ext cx="6430819" cy="5198869"/>
          </a:xfrm>
        </p:spPr>
        <p:txBody>
          <a:bodyPr/>
          <a:lstStyle/>
          <a:p>
            <a:r>
              <a:rPr lang="en-US" sz="1400" b="1"/>
              <a:t>Dependency Injection(DI):  </a:t>
            </a:r>
            <a:r>
              <a:rPr lang="en-US" sz="1400"/>
              <a:t>môt đối tương mà sử dụng đối tượng khác là phụ thuộc thì đối tượng phụ thuộc đó là Di </a:t>
            </a:r>
          </a:p>
          <a:p>
            <a:endParaRPr lang="en-US" sz="1400"/>
          </a:p>
          <a:p>
            <a:pPr lvl="1"/>
            <a:endParaRPr lang="en-US" sz="1000" b="1"/>
          </a:p>
          <a:p>
            <a:pPr marL="457200" lvl="1" indent="0">
              <a:buNone/>
            </a:pPr>
            <a:endParaRPr lang="en-US" sz="1400" i="0">
              <a:solidFill>
                <a:srgbClr val="2B2B2B"/>
              </a:solidFill>
              <a:effectLst/>
              <a:latin typeface="Noto Sans" panose="020B0502040504020204" pitchFamily="34" charset="0"/>
            </a:endParaRPr>
          </a:p>
        </p:txBody>
      </p:sp>
      <p:pic>
        <p:nvPicPr>
          <p:cNvPr id="5" name="Picture 4">
            <a:extLst>
              <a:ext uri="{FF2B5EF4-FFF2-40B4-BE49-F238E27FC236}">
                <a16:creationId xmlns:a16="http://schemas.microsoft.com/office/drawing/2014/main" id="{A612DED7-BE98-492C-8FA6-8B74AAAFFDCE}"/>
              </a:ext>
            </a:extLst>
          </p:cNvPr>
          <p:cNvPicPr>
            <a:picLocks noChangeAspect="1"/>
          </p:cNvPicPr>
          <p:nvPr/>
        </p:nvPicPr>
        <p:blipFill>
          <a:blip r:embed="rId2"/>
          <a:stretch>
            <a:fillRect/>
          </a:stretch>
        </p:blipFill>
        <p:spPr>
          <a:xfrm>
            <a:off x="7389468" y="676678"/>
            <a:ext cx="4715776" cy="3961196"/>
          </a:xfrm>
          <a:prstGeom prst="rect">
            <a:avLst/>
          </a:prstGeom>
        </p:spPr>
      </p:pic>
    </p:spTree>
    <p:extLst>
      <p:ext uri="{BB962C8B-B14F-4D97-AF65-F5344CB8AC3E}">
        <p14:creationId xmlns:p14="http://schemas.microsoft.com/office/powerpoint/2010/main" val="938904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2ECC844-5A14-4F6C-9D90-9EDA8F16D426}"/>
              </a:ext>
            </a:extLst>
          </p:cNvPr>
          <p:cNvSpPr>
            <a:spLocks noGrp="1"/>
          </p:cNvSpPr>
          <p:nvPr>
            <p:ph idx="1"/>
          </p:nvPr>
        </p:nvSpPr>
        <p:spPr>
          <a:xfrm>
            <a:off x="841248" y="2252870"/>
            <a:ext cx="3412219" cy="3560251"/>
          </a:xfrm>
        </p:spPr>
        <p:txBody>
          <a:bodyPr>
            <a:normAutofit/>
          </a:bodyPr>
          <a:lstStyle/>
          <a:p>
            <a:pPr marL="0" indent="0">
              <a:buNone/>
            </a:pPr>
            <a:r>
              <a:rPr lang="en-US" sz="1800"/>
              <a:t>- được tạo ra để tuân thủ theo nguyên lý dependency inversion</a:t>
            </a:r>
          </a:p>
          <a:p>
            <a:pPr marL="0" indent="0">
              <a:buNone/>
            </a:pPr>
            <a:r>
              <a:rPr lang="en-US" sz="2100" b="1"/>
              <a:t>Những lợi ích IOC đem lại:</a:t>
            </a:r>
          </a:p>
          <a:p>
            <a:pPr marL="0" indent="0">
              <a:buNone/>
            </a:pPr>
            <a:r>
              <a:rPr lang="en-US" sz="1400"/>
              <a:t>- </a:t>
            </a:r>
            <a:r>
              <a:rPr lang="vi-VN" sz="1400"/>
              <a:t>Có sự tách rời việc thực hiện một nhiệm vụ nhất định khỏi quá trình thực thi</a:t>
            </a:r>
          </a:p>
          <a:p>
            <a:pPr marL="0" indent="0">
              <a:buNone/>
            </a:pPr>
            <a:r>
              <a:rPr lang="en-US" sz="1400"/>
              <a:t>- </a:t>
            </a:r>
            <a:r>
              <a:rPr lang="vi-VN" sz="1400"/>
              <a:t>Giúp việc chuyển đổi giữa các implementations trở nên dễ dàng hơn</a:t>
            </a:r>
          </a:p>
          <a:p>
            <a:pPr marL="0" indent="0">
              <a:buNone/>
            </a:pPr>
            <a:r>
              <a:rPr lang="en-US" sz="1400"/>
              <a:t>- </a:t>
            </a:r>
            <a:r>
              <a:rPr lang="vi-VN" sz="1400"/>
              <a:t>Việc thay thế các mô-đun không có tác dụng phụ đối với các mô-đun khác</a:t>
            </a:r>
          </a:p>
          <a:p>
            <a:pPr marL="0" indent="0">
              <a:buNone/>
            </a:pPr>
            <a:endParaRPr lang="en-US" sz="1700"/>
          </a:p>
        </p:txBody>
      </p:sp>
      <p:sp>
        <p:nvSpPr>
          <p:cNvPr id="6" name="Rectangle 5">
            <a:extLst>
              <a:ext uri="{FF2B5EF4-FFF2-40B4-BE49-F238E27FC236}">
                <a16:creationId xmlns:a16="http://schemas.microsoft.com/office/drawing/2014/main" id="{F6658227-962B-48BD-9473-2B4DD020DCF8}"/>
              </a:ext>
            </a:extLst>
          </p:cNvPr>
          <p:cNvSpPr/>
          <p:nvPr/>
        </p:nvSpPr>
        <p:spPr>
          <a:xfrm>
            <a:off x="829801" y="960988"/>
            <a:ext cx="3587860" cy="914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i="0">
                <a:effectLst/>
                <a:latin typeface="arial" panose="020B0604020202020204" pitchFamily="34" charset="0"/>
              </a:rPr>
              <a:t>Inversion of Control(IOC):</a:t>
            </a:r>
          </a:p>
        </p:txBody>
      </p:sp>
      <p:pic>
        <p:nvPicPr>
          <p:cNvPr id="8" name="Picture 7">
            <a:extLst>
              <a:ext uri="{FF2B5EF4-FFF2-40B4-BE49-F238E27FC236}">
                <a16:creationId xmlns:a16="http://schemas.microsoft.com/office/drawing/2014/main" id="{BFB4C0AF-D9A8-4D86-B1BD-3141FDF365CB}"/>
              </a:ext>
            </a:extLst>
          </p:cNvPr>
          <p:cNvPicPr>
            <a:picLocks noChangeAspect="1"/>
          </p:cNvPicPr>
          <p:nvPr/>
        </p:nvPicPr>
        <p:blipFill>
          <a:blip r:embed="rId2"/>
          <a:stretch>
            <a:fillRect/>
          </a:stretch>
        </p:blipFill>
        <p:spPr>
          <a:xfrm>
            <a:off x="5120631" y="633618"/>
            <a:ext cx="7035158" cy="5495925"/>
          </a:xfrm>
          <a:prstGeom prst="rect">
            <a:avLst/>
          </a:prstGeom>
        </p:spPr>
      </p:pic>
    </p:spTree>
    <p:extLst>
      <p:ext uri="{BB962C8B-B14F-4D97-AF65-F5344CB8AC3E}">
        <p14:creationId xmlns:p14="http://schemas.microsoft.com/office/powerpoint/2010/main" val="5647757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44622-2C9B-4058-BDFC-52349E756D4F}"/>
              </a:ext>
            </a:extLst>
          </p:cNvPr>
          <p:cNvSpPr>
            <a:spLocks noGrp="1"/>
          </p:cNvSpPr>
          <p:nvPr>
            <p:ph idx="1"/>
          </p:nvPr>
        </p:nvSpPr>
        <p:spPr>
          <a:xfrm>
            <a:off x="838200" y="785004"/>
            <a:ext cx="10515600" cy="5400585"/>
          </a:xfrm>
        </p:spPr>
        <p:txBody>
          <a:bodyPr/>
          <a:lstStyle/>
          <a:p>
            <a:endParaRPr lang="en-US"/>
          </a:p>
        </p:txBody>
      </p:sp>
    </p:spTree>
    <p:extLst>
      <p:ext uri="{BB962C8B-B14F-4D97-AF65-F5344CB8AC3E}">
        <p14:creationId xmlns:p14="http://schemas.microsoft.com/office/powerpoint/2010/main" val="344965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4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7F55324-9DD0-4905-9DEF-126EB7923835}"/>
              </a:ext>
            </a:extLst>
          </p:cNvPr>
          <p:cNvSpPr>
            <a:spLocks noGrp="1"/>
          </p:cNvSpPr>
          <p:nvPr>
            <p:ph idx="1"/>
          </p:nvPr>
        </p:nvSpPr>
        <p:spPr>
          <a:xfrm>
            <a:off x="750000" y="1234159"/>
            <a:ext cx="4970877" cy="4393982"/>
          </a:xfrm>
        </p:spPr>
        <p:txBody>
          <a:bodyPr>
            <a:normAutofit fontScale="25000" lnSpcReduction="20000"/>
          </a:bodyPr>
          <a:lstStyle/>
          <a:p>
            <a:pPr marL="0" indent="0">
              <a:lnSpc>
                <a:spcPct val="120000"/>
              </a:lnSpc>
              <a:buNone/>
            </a:pPr>
            <a:r>
              <a:rPr lang="en-US" sz="5600" b="1"/>
              <a:t>I. Tìm hiểu về OOP</a:t>
            </a:r>
          </a:p>
          <a:p>
            <a:pPr marL="0" indent="0">
              <a:lnSpc>
                <a:spcPct val="120000"/>
              </a:lnSpc>
              <a:buNone/>
            </a:pPr>
            <a:r>
              <a:rPr lang="en-US" sz="5600" b="1"/>
              <a:t>1. Khái niệm lâp trình hướng đối tượng : </a:t>
            </a:r>
            <a:endParaRPr lang="en-US" sz="5600"/>
          </a:p>
          <a:p>
            <a:pPr marL="457200">
              <a:lnSpc>
                <a:spcPct val="120000"/>
              </a:lnSpc>
              <a:spcBef>
                <a:spcPts val="0"/>
              </a:spcBef>
              <a:spcAft>
                <a:spcPts val="800"/>
              </a:spcAft>
            </a:pPr>
            <a:r>
              <a:rPr lang="en-US" sz="6000"/>
              <a:t>OOP là lập trình hướng đối tượng cho phép các lập trình viên tạo ra các đối tượng trong code và trừu tượng hoá các đối tượng trong thực tế cuộc sống và tạo taọ ra các đối tượng đấy chứa hàm và dữ liệu</a:t>
            </a:r>
          </a:p>
          <a:p>
            <a:pPr marL="457200">
              <a:lnSpc>
                <a:spcPct val="120000"/>
              </a:lnSpc>
              <a:spcBef>
                <a:spcPts val="0"/>
              </a:spcBef>
              <a:spcAft>
                <a:spcPts val="800"/>
              </a:spcAft>
            </a:pPr>
            <a:r>
              <a:rPr lang="en-US" sz="6000"/>
              <a:t>Ưu điểm:</a:t>
            </a:r>
            <a:br>
              <a:rPr lang="en-US" sz="6000"/>
            </a:br>
            <a:r>
              <a:rPr lang="en-US" sz="6000"/>
              <a:t>     - Giúp ta có thể dễ dàng quản lý code hơn, tiết kiệm và tối ưu lượng code đáng kể trong hệ thống từ đó giúp ta có thể phân chia các luồng code thư mục rõ ràng.</a:t>
            </a:r>
          </a:p>
          <a:p>
            <a:pPr lvl="1" indent="0">
              <a:lnSpc>
                <a:spcPct val="120000"/>
              </a:lnSpc>
              <a:spcBef>
                <a:spcPts val="0"/>
              </a:spcBef>
              <a:spcAft>
                <a:spcPts val="800"/>
              </a:spcAft>
              <a:buNone/>
            </a:pPr>
            <a:r>
              <a:rPr lang="en-US" sz="6000"/>
              <a:t>- Dễ phát triển dự án</a:t>
            </a:r>
          </a:p>
          <a:p>
            <a:pPr lvl="1" indent="0">
              <a:lnSpc>
                <a:spcPct val="120000"/>
              </a:lnSpc>
              <a:spcBef>
                <a:spcPts val="0"/>
              </a:spcBef>
              <a:spcAft>
                <a:spcPts val="800"/>
              </a:spcAft>
              <a:buNone/>
            </a:pPr>
            <a:r>
              <a:rPr lang="en-US" sz="6000"/>
              <a:t>- Giúp ta có thể dễ dàng xử lý code  nhanh hơn, dễ thực hiện hơn, dễ bảo trì hơn</a:t>
            </a:r>
          </a:p>
          <a:p>
            <a:pPr lvl="1" indent="0">
              <a:lnSpc>
                <a:spcPct val="120000"/>
              </a:lnSpc>
              <a:spcBef>
                <a:spcPts val="0"/>
              </a:spcBef>
              <a:spcAft>
                <a:spcPts val="800"/>
              </a:spcAft>
              <a:buNone/>
            </a:pPr>
            <a:r>
              <a:rPr lang="en-US" sz="6000"/>
              <a:t> - Giúp ta có thể kế thừa được và tránh tình trạng lắp lại mã phổ biến ta hay dung và ta đặt ở nơi duy nhất thay thì phải viết lại.</a:t>
            </a:r>
          </a:p>
          <a:p>
            <a:pPr lvl="2" indent="0">
              <a:spcBef>
                <a:spcPts val="0"/>
              </a:spcBef>
              <a:spcAft>
                <a:spcPts val="800"/>
              </a:spcAft>
              <a:buNone/>
            </a:pPr>
            <a:br>
              <a:rPr lang="en-US" sz="500"/>
            </a:br>
            <a:br>
              <a:rPr lang="en-US" sz="500"/>
            </a:br>
            <a:endParaRPr lang="en-US" sz="500"/>
          </a:p>
          <a:p>
            <a:pPr lvl="3" indent="0">
              <a:spcBef>
                <a:spcPts val="0"/>
              </a:spcBef>
              <a:spcAft>
                <a:spcPts val="800"/>
              </a:spcAft>
              <a:buNone/>
            </a:pPr>
            <a:endParaRPr lang="en-US" sz="500"/>
          </a:p>
          <a:p>
            <a:pPr lvl="3" indent="0">
              <a:spcBef>
                <a:spcPts val="0"/>
              </a:spcBef>
              <a:spcAft>
                <a:spcPts val="800"/>
              </a:spcAft>
              <a:buNone/>
            </a:pPr>
            <a:endParaRPr lang="en-US" sz="500"/>
          </a:p>
          <a:p>
            <a:pPr lvl="3" indent="0">
              <a:spcBef>
                <a:spcPts val="0"/>
              </a:spcBef>
              <a:spcAft>
                <a:spcPts val="800"/>
              </a:spcAft>
              <a:buNone/>
            </a:pPr>
            <a:endParaRPr lang="en-US" sz="500"/>
          </a:p>
          <a:p>
            <a:pPr lvl="3" indent="0">
              <a:spcBef>
                <a:spcPts val="0"/>
              </a:spcBef>
              <a:spcAft>
                <a:spcPts val="800"/>
              </a:spcAft>
              <a:buNone/>
            </a:pPr>
            <a:endParaRPr lang="en-US" sz="500"/>
          </a:p>
          <a:p>
            <a:pPr lvl="3" indent="0">
              <a:spcBef>
                <a:spcPts val="0"/>
              </a:spcBef>
              <a:spcAft>
                <a:spcPts val="800"/>
              </a:spcAft>
              <a:buNone/>
            </a:pPr>
            <a:r>
              <a:rPr lang="en-US" sz="500"/>
              <a:t>		</a:t>
            </a:r>
          </a:p>
          <a:p>
            <a:pPr marL="457200" lvl="1" indent="0">
              <a:buNone/>
            </a:pPr>
            <a:r>
              <a:rPr lang="en-US" sz="500"/>
              <a:t>	</a:t>
            </a:r>
          </a:p>
          <a:p>
            <a:pPr marL="1028700" lvl="1" indent="-571500">
              <a:buFont typeface="+mj-lt"/>
              <a:buAutoNum type="arabicPeriod"/>
            </a:pPr>
            <a:endParaRPr lang="en-US" sz="500"/>
          </a:p>
          <a:p>
            <a:pPr marL="1028700" lvl="1" indent="-571500">
              <a:buFont typeface="+mj-lt"/>
              <a:buAutoNum type="arabicPeriod"/>
            </a:pPr>
            <a:endParaRPr lang="en-US" sz="500"/>
          </a:p>
          <a:p>
            <a:pPr marL="457200" lvl="1" indent="0">
              <a:buNone/>
            </a:pPr>
            <a:br>
              <a:rPr lang="en-US" sz="500"/>
            </a:br>
            <a:endParaRPr lang="en-US" sz="500"/>
          </a:p>
          <a:p>
            <a:pPr marL="1028700" lvl="1" indent="-571500">
              <a:buFont typeface="+mj-lt"/>
              <a:buAutoNum type="arabicPeriod"/>
            </a:pPr>
            <a:endParaRPr lang="en-US" sz="500"/>
          </a:p>
          <a:p>
            <a:pPr marL="1028700" lvl="1" indent="-571500">
              <a:buFont typeface="+mj-lt"/>
              <a:buAutoNum type="arabicPeriod"/>
            </a:pPr>
            <a:endParaRPr lang="en-US" sz="500"/>
          </a:p>
          <a:p>
            <a:pPr marL="914400" lvl="2" indent="0">
              <a:buNone/>
            </a:pPr>
            <a:endParaRPr lang="en-US" sz="500"/>
          </a:p>
          <a:p>
            <a:pPr marL="914400" lvl="2" indent="0">
              <a:buNone/>
            </a:pPr>
            <a:endParaRPr lang="en-US" sz="500"/>
          </a:p>
          <a:p>
            <a:pPr marL="914400" lvl="2" indent="0">
              <a:buNone/>
            </a:pPr>
            <a:endParaRPr lang="en-US" sz="500"/>
          </a:p>
          <a:p>
            <a:pPr marL="914400" lvl="2" indent="0">
              <a:buNone/>
            </a:pPr>
            <a:endParaRPr lang="en-US" sz="500"/>
          </a:p>
          <a:p>
            <a:pPr marL="914400" lvl="2" indent="0">
              <a:buNone/>
            </a:pPr>
            <a:endParaRPr lang="en-US" sz="500"/>
          </a:p>
          <a:p>
            <a:pPr marL="914400" lvl="2" indent="0">
              <a:buNone/>
            </a:pPr>
            <a:endParaRPr lang="en-US" sz="500"/>
          </a:p>
          <a:p>
            <a:pPr marL="914400" lvl="2" indent="0">
              <a:buNone/>
            </a:pPr>
            <a:br>
              <a:rPr lang="en-US" sz="500"/>
            </a:br>
            <a:br>
              <a:rPr lang="en-US" sz="500"/>
            </a:br>
            <a:r>
              <a:rPr lang="en-US" sz="500"/>
              <a:t>	</a:t>
            </a:r>
            <a:br>
              <a:rPr lang="en-US" sz="500"/>
            </a:br>
            <a:r>
              <a:rPr lang="en-US" sz="500"/>
              <a:t>	   	</a:t>
            </a:r>
            <a:br>
              <a:rPr lang="en-US" sz="500"/>
            </a:br>
            <a:endParaRPr lang="en-US" sz="500"/>
          </a:p>
          <a:p>
            <a:pPr lvl="3" indent="0">
              <a:spcBef>
                <a:spcPts val="0"/>
              </a:spcBef>
              <a:spcAft>
                <a:spcPts val="800"/>
              </a:spcAft>
              <a:buNone/>
            </a:pPr>
            <a:endParaRPr lang="en-US" sz="500"/>
          </a:p>
          <a:p>
            <a:pPr lvl="3" indent="0">
              <a:spcBef>
                <a:spcPts val="0"/>
              </a:spcBef>
              <a:spcAft>
                <a:spcPts val="800"/>
              </a:spcAft>
              <a:buNone/>
            </a:pPr>
            <a:endParaRPr lang="en-US" sz="500"/>
          </a:p>
          <a:p>
            <a:pPr marL="1371600" lvl="2" indent="-457200">
              <a:buFont typeface="+mj-lt"/>
              <a:buAutoNum type="arabicPeriod"/>
            </a:pPr>
            <a:endParaRPr lang="en-US" sz="500"/>
          </a:p>
          <a:p>
            <a:pPr marL="1371600" lvl="2" indent="-457200">
              <a:buFont typeface="+mj-lt"/>
              <a:buAutoNum type="arabicPeriod"/>
            </a:pPr>
            <a:endParaRPr lang="en-US" sz="500"/>
          </a:p>
        </p:txBody>
      </p:sp>
      <p:sp>
        <p:nvSpPr>
          <p:cNvPr id="39" name="Isosceles Triangle 4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BF87FE-D295-4665-8754-45EDC5E6DC1F}"/>
              </a:ext>
            </a:extLst>
          </p:cNvPr>
          <p:cNvPicPr>
            <a:picLocks noChangeAspect="1"/>
          </p:cNvPicPr>
          <p:nvPr/>
        </p:nvPicPr>
        <p:blipFill>
          <a:blip r:embed="rId2"/>
          <a:stretch>
            <a:fillRect/>
          </a:stretch>
        </p:blipFill>
        <p:spPr>
          <a:xfrm>
            <a:off x="6257813" y="1381563"/>
            <a:ext cx="5290720" cy="4094872"/>
          </a:xfrm>
          <a:prstGeom prst="rect">
            <a:avLst/>
          </a:prstGeom>
        </p:spPr>
      </p:pic>
      <p:grpSp>
        <p:nvGrpSpPr>
          <p:cNvPr id="40" name="Group 4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8" name="Isosceles Triangle 4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94238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2769AE2-C580-45F7-8243-28CB4D003993}"/>
              </a:ext>
            </a:extLst>
          </p:cNvPr>
          <p:cNvSpPr>
            <a:spLocks noGrp="1"/>
          </p:cNvSpPr>
          <p:nvPr>
            <p:ph idx="1"/>
          </p:nvPr>
        </p:nvSpPr>
        <p:spPr>
          <a:xfrm>
            <a:off x="670705" y="967654"/>
            <a:ext cx="5195356" cy="5124221"/>
          </a:xfrm>
        </p:spPr>
        <p:txBody>
          <a:bodyPr>
            <a:normAutofit/>
          </a:bodyPr>
          <a:lstStyle/>
          <a:p>
            <a:pPr marL="0" indent="0">
              <a:lnSpc>
                <a:spcPct val="150000"/>
              </a:lnSpc>
              <a:buNone/>
            </a:pPr>
            <a:r>
              <a:rPr lang="en-US" sz="1600" b="1"/>
              <a:t>2. Các tính chất của OOP:</a:t>
            </a:r>
            <a:br>
              <a:rPr lang="en-US" sz="1600"/>
            </a:br>
            <a:endParaRPr lang="en-US" sz="1600"/>
          </a:p>
          <a:p>
            <a:pPr lvl="1">
              <a:lnSpc>
                <a:spcPct val="150000"/>
              </a:lnSpc>
            </a:pPr>
            <a:r>
              <a:rPr lang="en-US" sz="1600" b="1"/>
              <a:t>Tính đa hình:</a:t>
            </a:r>
            <a:br>
              <a:rPr lang="en-US" sz="1600"/>
            </a:br>
            <a:r>
              <a:rPr lang="en-US" sz="1600"/>
              <a:t> -  là những phương thức hành động cụ thể ở các đối tượng khác nhau, giống như các lớp con được thừa hưởng phương thức từ lớp cha  nhưng mỗi hành đông của các lớp con đều khác nhau.</a:t>
            </a:r>
          </a:p>
          <a:p>
            <a:pPr lvl="2">
              <a:lnSpc>
                <a:spcPct val="150000"/>
              </a:lnSpc>
            </a:pPr>
            <a:endParaRPr lang="en-US" sz="1600"/>
          </a:p>
          <a:p>
            <a:pPr lvl="1">
              <a:lnSpc>
                <a:spcPct val="150000"/>
              </a:lnSpc>
            </a:pPr>
            <a:r>
              <a:rPr lang="en-US" sz="1600" b="1"/>
              <a:t>Tính kế thừa:  </a:t>
            </a:r>
            <a:r>
              <a:rPr lang="en-US" sz="1600"/>
              <a:t>nó giúp cho một lớp  có thể kế thừa phương thức, thuộc tính của lớp cha đã được khai báo từ lớp cha và từ đó ta cho thể extends  kế  thừa từ lớp cha vào lớp con</a:t>
            </a:r>
          </a:p>
          <a:p>
            <a:pPr lvl="2">
              <a:lnSpc>
                <a:spcPct val="150000"/>
              </a:lnSpc>
            </a:pPr>
            <a:r>
              <a:rPr lang="en-US" sz="1600"/>
              <a:t>Cách để khai báo thừa kế  từ lớp cha:</a:t>
            </a:r>
          </a:p>
          <a:p>
            <a:pPr lvl="1">
              <a:lnSpc>
                <a:spcPct val="150000"/>
              </a:lnSpc>
            </a:pPr>
            <a:endParaRPr lang="en-US" sz="1000"/>
          </a:p>
          <a:p>
            <a:pPr lvl="2">
              <a:lnSpc>
                <a:spcPct val="150000"/>
              </a:lnSpc>
            </a:pPr>
            <a:endParaRPr lang="en-US" sz="600"/>
          </a:p>
          <a:p>
            <a:pPr lvl="2"/>
            <a:endParaRPr lang="en-US" sz="600"/>
          </a:p>
        </p:txBody>
      </p:sp>
      <p:grpSp>
        <p:nvGrpSpPr>
          <p:cNvPr id="49" name="Group 3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0" name="Isosceles Triangle 3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928BB13-55F9-485B-B578-1F48992D3EB2}"/>
              </a:ext>
            </a:extLst>
          </p:cNvPr>
          <p:cNvPicPr>
            <a:picLocks noChangeAspect="1"/>
          </p:cNvPicPr>
          <p:nvPr/>
        </p:nvPicPr>
        <p:blipFill>
          <a:blip r:embed="rId2"/>
          <a:stretch>
            <a:fillRect/>
          </a:stretch>
        </p:blipFill>
        <p:spPr>
          <a:xfrm>
            <a:off x="6257927" y="967654"/>
            <a:ext cx="5101627" cy="4361892"/>
          </a:xfrm>
          <a:prstGeom prst="rect">
            <a:avLst/>
          </a:prstGeom>
        </p:spPr>
      </p:pic>
      <p:grpSp>
        <p:nvGrpSpPr>
          <p:cNvPr id="52" name="Group 4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3" name="Rectangle 4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4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5">
            <a:extLst>
              <a:ext uri="{FF2B5EF4-FFF2-40B4-BE49-F238E27FC236}">
                <a16:creationId xmlns:a16="http://schemas.microsoft.com/office/drawing/2014/main" id="{A109B7CE-99F2-4E78-A464-8F3E636BE72D}"/>
              </a:ext>
            </a:extLst>
          </p:cNvPr>
          <p:cNvSpPr/>
          <p:nvPr/>
        </p:nvSpPr>
        <p:spPr>
          <a:xfrm flipH="1">
            <a:off x="7503294" y="5610287"/>
            <a:ext cx="2775426" cy="481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Ví dụ về đa hình và thừa kế</a:t>
            </a:r>
          </a:p>
        </p:txBody>
      </p:sp>
    </p:spTree>
    <p:extLst>
      <p:ext uri="{BB962C8B-B14F-4D97-AF65-F5344CB8AC3E}">
        <p14:creationId xmlns:p14="http://schemas.microsoft.com/office/powerpoint/2010/main" val="39870950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9126D3-0835-4A54-8954-99218E676ED9}"/>
              </a:ext>
            </a:extLst>
          </p:cNvPr>
          <p:cNvSpPr>
            <a:spLocks noGrp="1"/>
          </p:cNvSpPr>
          <p:nvPr>
            <p:ph idx="1"/>
          </p:nvPr>
        </p:nvSpPr>
        <p:spPr>
          <a:xfrm>
            <a:off x="643468" y="993872"/>
            <a:ext cx="5452531" cy="4870255"/>
          </a:xfrm>
        </p:spPr>
        <p:txBody>
          <a:bodyPr>
            <a:normAutofit fontScale="92500" lnSpcReduction="10000"/>
          </a:bodyPr>
          <a:lstStyle/>
          <a:p>
            <a:pPr>
              <a:lnSpc>
                <a:spcPct val="150000"/>
              </a:lnSpc>
            </a:pPr>
            <a:r>
              <a:rPr lang="en-US" sz="1600" b="1"/>
              <a:t>Tính đóng gói</a:t>
            </a:r>
            <a:r>
              <a:rPr lang="en-US" sz="1600"/>
              <a:t>:  nó giúp cho phép các người dùng, không thể truy cập  vào nó hoặc thay đổi dữ liệu. Khi muốn thay đổi  dữ liệu nó của nó ta phải gán một thông điệp cho nó để quyết định người dùng bên ngoài có thể  thêm hoăc sửa dổi  gồm có 3  mức độ truy cập: protected, private, public.</a:t>
            </a:r>
          </a:p>
          <a:p>
            <a:pPr lvl="1">
              <a:lnSpc>
                <a:spcPct val="150000"/>
              </a:lnSpc>
            </a:pPr>
            <a:r>
              <a:rPr lang="en-US" sz="1600"/>
              <a:t>Protected: nó chỉ truy các class trong bên trong nó và  các lớp kế thừa từ nó</a:t>
            </a:r>
          </a:p>
          <a:p>
            <a:pPr lvl="1">
              <a:lnSpc>
                <a:spcPct val="150000"/>
              </a:lnSpc>
            </a:pPr>
            <a:r>
              <a:rPr lang="en-US" sz="1600"/>
              <a:t>Private: là mức truy cập bảo mật nhất nó chỉ  truy cập trong lớp.</a:t>
            </a:r>
          </a:p>
          <a:p>
            <a:pPr lvl="1">
              <a:lnSpc>
                <a:spcPct val="150000"/>
              </a:lnSpc>
            </a:pPr>
            <a:r>
              <a:rPr lang="en-US" sz="1600"/>
              <a:t>Public:  là mức truy cập thoát nhất ai củng có thể truy cập và sử dụng code.</a:t>
            </a:r>
          </a:p>
          <a:p>
            <a:pPr lvl="2">
              <a:lnSpc>
                <a:spcPct val="150000"/>
              </a:lnSpc>
            </a:pPr>
            <a:r>
              <a:rPr lang="en-US" sz="1600"/>
              <a:t>Ví dụ về 3 mức truy cập:</a:t>
            </a:r>
            <a:br>
              <a:rPr lang="en-US" sz="1600"/>
            </a:br>
            <a:br>
              <a:rPr lang="en-US" sz="1600"/>
            </a:br>
            <a:endParaRPr lang="en-US" sz="1600"/>
          </a:p>
          <a:p>
            <a:pPr marL="457200" lvl="1" indent="0">
              <a:buNone/>
            </a:pPr>
            <a:endParaRPr lang="en-US" sz="1600"/>
          </a:p>
        </p:txBody>
      </p:sp>
      <p:grpSp>
        <p:nvGrpSpPr>
          <p:cNvPr id="54" name="Group 4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7" name="Isosceles Triangle 4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a:extLst>
              <a:ext uri="{FF2B5EF4-FFF2-40B4-BE49-F238E27FC236}">
                <a16:creationId xmlns:a16="http://schemas.microsoft.com/office/drawing/2014/main" id="{984BA76B-121E-4147-B4BE-CA7C62ED04E0}"/>
              </a:ext>
            </a:extLst>
          </p:cNvPr>
          <p:cNvPicPr>
            <a:picLocks noChangeAspect="1"/>
          </p:cNvPicPr>
          <p:nvPr/>
        </p:nvPicPr>
        <p:blipFill rotWithShape="1">
          <a:blip r:embed="rId2"/>
          <a:srcRect l="10221" r="2202" b="3"/>
          <a:stretch/>
        </p:blipFill>
        <p:spPr>
          <a:xfrm>
            <a:off x="6297870" y="993872"/>
            <a:ext cx="4196353" cy="4870255"/>
          </a:xfrm>
          <a:prstGeom prst="rect">
            <a:avLst/>
          </a:prstGeom>
        </p:spPr>
      </p:pic>
      <p:grpSp>
        <p:nvGrpSpPr>
          <p:cNvPr id="50" name="Group 4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1" name="Rectangle 5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1647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23395-5D4D-4D5C-A78F-118B34D61420}"/>
              </a:ext>
            </a:extLst>
          </p:cNvPr>
          <p:cNvSpPr>
            <a:spLocks noGrp="1"/>
          </p:cNvSpPr>
          <p:nvPr>
            <p:ph idx="1"/>
          </p:nvPr>
        </p:nvSpPr>
        <p:spPr>
          <a:xfrm>
            <a:off x="838200" y="600075"/>
            <a:ext cx="10515600" cy="5576888"/>
          </a:xfrm>
        </p:spPr>
        <p:txBody>
          <a:bodyPr/>
          <a:lstStyle/>
          <a:p>
            <a:endParaRPr lang="en-US" sz="2800"/>
          </a:p>
          <a:p>
            <a:endParaRPr lang="en-US"/>
          </a:p>
          <a:p>
            <a:endParaRPr lang="en-US"/>
          </a:p>
        </p:txBody>
      </p:sp>
      <p:pic>
        <p:nvPicPr>
          <p:cNvPr id="8" name="Picture 7">
            <a:extLst>
              <a:ext uri="{FF2B5EF4-FFF2-40B4-BE49-F238E27FC236}">
                <a16:creationId xmlns:a16="http://schemas.microsoft.com/office/drawing/2014/main" id="{A935127C-D264-4210-9DD3-470F435B4336}"/>
              </a:ext>
            </a:extLst>
          </p:cNvPr>
          <p:cNvPicPr>
            <a:picLocks noChangeAspect="1"/>
          </p:cNvPicPr>
          <p:nvPr/>
        </p:nvPicPr>
        <p:blipFill>
          <a:blip r:embed="rId2"/>
          <a:stretch>
            <a:fillRect/>
          </a:stretch>
        </p:blipFill>
        <p:spPr>
          <a:xfrm>
            <a:off x="695324" y="944693"/>
            <a:ext cx="3237967" cy="3513005"/>
          </a:xfrm>
          <a:prstGeom prst="rect">
            <a:avLst/>
          </a:prstGeom>
        </p:spPr>
      </p:pic>
      <p:sp>
        <p:nvSpPr>
          <p:cNvPr id="10" name="Rectangle 9">
            <a:extLst>
              <a:ext uri="{FF2B5EF4-FFF2-40B4-BE49-F238E27FC236}">
                <a16:creationId xmlns:a16="http://schemas.microsoft.com/office/drawing/2014/main" id="{7FED4F30-8187-4F5F-8382-3AE88B862650}"/>
              </a:ext>
            </a:extLst>
          </p:cNvPr>
          <p:cNvSpPr/>
          <p:nvPr/>
        </p:nvSpPr>
        <p:spPr>
          <a:xfrm>
            <a:off x="1204645" y="5187684"/>
            <a:ext cx="2219325" cy="6810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Mức truy cập private</a:t>
            </a:r>
          </a:p>
        </p:txBody>
      </p:sp>
      <p:sp>
        <p:nvSpPr>
          <p:cNvPr id="11" name="Rectangle 10">
            <a:extLst>
              <a:ext uri="{FF2B5EF4-FFF2-40B4-BE49-F238E27FC236}">
                <a16:creationId xmlns:a16="http://schemas.microsoft.com/office/drawing/2014/main" id="{3ACEDD08-F8B9-4318-B79A-1BF72C43FB19}"/>
              </a:ext>
            </a:extLst>
          </p:cNvPr>
          <p:cNvSpPr/>
          <p:nvPr/>
        </p:nvSpPr>
        <p:spPr>
          <a:xfrm>
            <a:off x="4986336" y="5187684"/>
            <a:ext cx="2219325" cy="6810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Mức truy cập protected</a:t>
            </a:r>
          </a:p>
        </p:txBody>
      </p:sp>
      <p:sp>
        <p:nvSpPr>
          <p:cNvPr id="12" name="Rectangle 11">
            <a:extLst>
              <a:ext uri="{FF2B5EF4-FFF2-40B4-BE49-F238E27FC236}">
                <a16:creationId xmlns:a16="http://schemas.microsoft.com/office/drawing/2014/main" id="{5E656660-23B9-4F7E-BE4F-1047E58C7B8B}"/>
              </a:ext>
            </a:extLst>
          </p:cNvPr>
          <p:cNvSpPr/>
          <p:nvPr/>
        </p:nvSpPr>
        <p:spPr>
          <a:xfrm>
            <a:off x="8805996" y="5187684"/>
            <a:ext cx="2219325" cy="6810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Mức truy cập public</a:t>
            </a:r>
          </a:p>
        </p:txBody>
      </p:sp>
      <p:pic>
        <p:nvPicPr>
          <p:cNvPr id="14" name="Picture 13">
            <a:extLst>
              <a:ext uri="{FF2B5EF4-FFF2-40B4-BE49-F238E27FC236}">
                <a16:creationId xmlns:a16="http://schemas.microsoft.com/office/drawing/2014/main" id="{A887C6FC-43DC-4666-98E2-BD9BC0A46FD1}"/>
              </a:ext>
            </a:extLst>
          </p:cNvPr>
          <p:cNvPicPr>
            <a:picLocks noChangeAspect="1"/>
          </p:cNvPicPr>
          <p:nvPr/>
        </p:nvPicPr>
        <p:blipFill>
          <a:blip r:embed="rId3"/>
          <a:stretch>
            <a:fillRect/>
          </a:stretch>
        </p:blipFill>
        <p:spPr>
          <a:xfrm>
            <a:off x="8258706" y="944695"/>
            <a:ext cx="3057392" cy="3513004"/>
          </a:xfrm>
          <a:prstGeom prst="rect">
            <a:avLst/>
          </a:prstGeom>
        </p:spPr>
      </p:pic>
      <p:pic>
        <p:nvPicPr>
          <p:cNvPr id="4" name="Picture 3">
            <a:extLst>
              <a:ext uri="{FF2B5EF4-FFF2-40B4-BE49-F238E27FC236}">
                <a16:creationId xmlns:a16="http://schemas.microsoft.com/office/drawing/2014/main" id="{90B81F4C-BF5E-4050-B8FC-0E1EA78F0B32}"/>
              </a:ext>
            </a:extLst>
          </p:cNvPr>
          <p:cNvPicPr>
            <a:picLocks noChangeAspect="1"/>
          </p:cNvPicPr>
          <p:nvPr/>
        </p:nvPicPr>
        <p:blipFill>
          <a:blip r:embed="rId4"/>
          <a:stretch>
            <a:fillRect/>
          </a:stretch>
        </p:blipFill>
        <p:spPr>
          <a:xfrm>
            <a:off x="4421980" y="944693"/>
            <a:ext cx="3348036" cy="3513003"/>
          </a:xfrm>
          <a:prstGeom prst="rect">
            <a:avLst/>
          </a:prstGeom>
        </p:spPr>
      </p:pic>
    </p:spTree>
    <p:extLst>
      <p:ext uri="{BB962C8B-B14F-4D97-AF65-F5344CB8AC3E}">
        <p14:creationId xmlns:p14="http://schemas.microsoft.com/office/powerpoint/2010/main" val="300213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33">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35">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descr="Text&#10;&#10;Description automatically generated">
            <a:extLst>
              <a:ext uri="{FF2B5EF4-FFF2-40B4-BE49-F238E27FC236}">
                <a16:creationId xmlns:a16="http://schemas.microsoft.com/office/drawing/2014/main" id="{68CDABBB-920D-4FC2-8F9F-EEC7BC9CE0DB}"/>
              </a:ext>
            </a:extLst>
          </p:cNvPr>
          <p:cNvPicPr>
            <a:picLocks noChangeAspect="1"/>
          </p:cNvPicPr>
          <p:nvPr/>
        </p:nvPicPr>
        <p:blipFill rotWithShape="1">
          <a:blip r:embed="rId2"/>
          <a:srcRect r="-5" b="4943"/>
          <a:stretch/>
        </p:blipFill>
        <p:spPr>
          <a:xfrm>
            <a:off x="581526" y="258141"/>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10" descr="Text&#10;&#10;Description automatically generated">
            <a:extLst>
              <a:ext uri="{FF2B5EF4-FFF2-40B4-BE49-F238E27FC236}">
                <a16:creationId xmlns:a16="http://schemas.microsoft.com/office/drawing/2014/main" id="{6DA13569-9F11-415B-AF61-B63D5B02A204}"/>
              </a:ext>
            </a:extLst>
          </p:cNvPr>
          <p:cNvPicPr>
            <a:picLocks noChangeAspect="1"/>
          </p:cNvPicPr>
          <p:nvPr/>
        </p:nvPicPr>
        <p:blipFill rotWithShape="1">
          <a:blip r:embed="rId3"/>
          <a:srcRect b="1729"/>
          <a:stretch/>
        </p:blipFill>
        <p:spPr>
          <a:xfrm>
            <a:off x="581526" y="3481141"/>
            <a:ext cx="4447674" cy="2561519"/>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3" name="Content Placeholder 2">
            <a:extLst>
              <a:ext uri="{FF2B5EF4-FFF2-40B4-BE49-F238E27FC236}">
                <a16:creationId xmlns:a16="http://schemas.microsoft.com/office/drawing/2014/main" id="{192D02D5-5AE4-4D1A-AC24-2A16C88767E0}"/>
              </a:ext>
            </a:extLst>
          </p:cNvPr>
          <p:cNvSpPr>
            <a:spLocks noGrp="1"/>
          </p:cNvSpPr>
          <p:nvPr>
            <p:ph idx="1"/>
          </p:nvPr>
        </p:nvSpPr>
        <p:spPr>
          <a:xfrm>
            <a:off x="3783104" y="612475"/>
            <a:ext cx="7363990" cy="5556364"/>
          </a:xfrm>
        </p:spPr>
        <p:txBody>
          <a:bodyPr>
            <a:normAutofit fontScale="92500" lnSpcReduction="20000"/>
          </a:bodyPr>
          <a:lstStyle/>
          <a:p>
            <a:pPr marL="0" indent="0">
              <a:lnSpc>
                <a:spcPct val="100000"/>
              </a:lnSpc>
              <a:buNone/>
            </a:pPr>
            <a:r>
              <a:rPr lang="en-US" sz="1400" b="1"/>
              <a:t>Tính trừu tượng:   </a:t>
            </a:r>
            <a:r>
              <a:rPr lang="en-US" sz="1400"/>
              <a:t>nó có khả năng loại bỏ các tính chất phức tạp trong code  giúp cho đoạn code được  gọn hơn và lương phân bổ code được chia ra thành nhiều class từ đó giúp ta dễ dàng bảo trì sửa chữa trong đoạn code dễ dàng hơn</a:t>
            </a:r>
          </a:p>
          <a:p>
            <a:pPr marL="457200" lvl="1" indent="0">
              <a:lnSpc>
                <a:spcPct val="100000"/>
              </a:lnSpc>
              <a:buNone/>
            </a:pPr>
            <a:r>
              <a:rPr lang="en-US" sz="1400"/>
              <a:t>Trong tính trừu tượng gồm có 2 phương thức </a:t>
            </a:r>
            <a:r>
              <a:rPr lang="en-US" altLang="en-US" sz="1400" b="1"/>
              <a:t>Abstract class và interface </a:t>
            </a:r>
            <a:r>
              <a:rPr lang="en-US" altLang="en-US" sz="1400"/>
              <a:t>để triển khai tính trừu tượng</a:t>
            </a:r>
          </a:p>
          <a:p>
            <a:pPr marL="1371600" lvl="3" indent="0">
              <a:lnSpc>
                <a:spcPct val="100000"/>
              </a:lnSpc>
              <a:buNone/>
            </a:pPr>
            <a:r>
              <a:rPr lang="en-US" sz="1400" b="1"/>
              <a:t> </a:t>
            </a:r>
            <a:r>
              <a:rPr lang="en-US" altLang="en-US" sz="1400" b="1"/>
              <a:t>Abstract</a:t>
            </a:r>
            <a:r>
              <a:rPr lang="en-US" sz="1400" b="1"/>
              <a:t> class</a:t>
            </a:r>
            <a:r>
              <a:rPr lang="en-US" sz="1400"/>
              <a:t>: là một lớp cha bao bọc tất cả các lớp con có cùng phương thức và nhiệm vụ đang thự thi và kế thừa từ abstract class</a:t>
            </a:r>
          </a:p>
          <a:p>
            <a:pPr marL="1828800" lvl="4" indent="0">
              <a:lnSpc>
                <a:spcPct val="100000"/>
              </a:lnSpc>
              <a:buNone/>
            </a:pPr>
            <a:r>
              <a:rPr lang="en-US" sz="1400"/>
              <a:t>Các phươncg thức abstract class không thể khai báo viết nội dung hàm ở trong nó và nó chỉ được viết trong các class kế thừa từ nó và chỉ khai báo nó ra thôi và khi có class nào kế thừa nó thì nó implements toàn bộ các abstract function đã khai báo trong nó.</a:t>
            </a:r>
          </a:p>
          <a:p>
            <a:pPr marL="1828800" lvl="4" indent="0">
              <a:lnSpc>
                <a:spcPct val="100000"/>
              </a:lnSpc>
              <a:buNone/>
            </a:pPr>
            <a:r>
              <a:rPr lang="vi-VN" sz="1500">
                <a:latin typeface="Calibri (Body)"/>
              </a:rPr>
              <a:t>Vì không thể khởi tạo được abstract class nên các phương thức được khai báo là abstract chỉ được khai báo ở mức độ protected và public.</a:t>
            </a:r>
          </a:p>
          <a:p>
            <a:pPr marL="1828800" lvl="4" indent="0">
              <a:lnSpc>
                <a:spcPct val="100000"/>
              </a:lnSpc>
              <a:buNone/>
            </a:pPr>
            <a:endParaRPr lang="en-US" sz="1600"/>
          </a:p>
          <a:p>
            <a:pPr lvl="4">
              <a:lnSpc>
                <a:spcPct val="100000"/>
              </a:lnSpc>
              <a:buFontTx/>
              <a:buChar char="-"/>
            </a:pPr>
            <a:r>
              <a:rPr lang="en-US" sz="1400"/>
              <a:t>abstract không thể tạo ra các object ở trong abstract class và củng có thể tạo ra được nhưng khi ta new một object từ abstract class thì muốn nó hoạt đông ta phải implements toàn bộ những cái abstract method ở trong class đấy và interface củng tương tự.</a:t>
            </a:r>
          </a:p>
          <a:p>
            <a:pPr lvl="4">
              <a:lnSpc>
                <a:spcPct val="100000"/>
              </a:lnSpc>
              <a:buFontTx/>
              <a:buChar char="-"/>
            </a:pPr>
            <a:r>
              <a:rPr lang="en-US" sz="1400"/>
              <a:t>Nó có thể kế thừa class hoặc abstract class</a:t>
            </a:r>
          </a:p>
          <a:p>
            <a:pPr marL="1371600" lvl="3" indent="0">
              <a:lnSpc>
                <a:spcPct val="100000"/>
              </a:lnSpc>
              <a:buNone/>
            </a:pPr>
            <a:r>
              <a:rPr lang="en-US" altLang="en-US" sz="1400" b="1"/>
              <a:t>Interface:  </a:t>
            </a:r>
            <a:r>
              <a:rPr lang="en-US" altLang="en-US" sz="1400"/>
              <a:t>nó chứa hàm trống không đươc thực thi và nó sẽ được thi, chạy trong các lớp thừa kế, nó không phải một lớp mà nó được mô tả như một bản thiết kế để cho người dùng có thể  hình dung triển trai các cách thức hoạt động và trong nó chỉ có thêm 1 thứ duy nhất đó là constand:</a:t>
            </a:r>
            <a:r>
              <a:rPr lang="en-US" altLang="en-US" sz="1400">
                <a:solidFill>
                  <a:srgbClr val="111111"/>
                </a:solidFill>
                <a:latin typeface="Open Sans" panose="020B0606030504020204" pitchFamily="34" charset="0"/>
              </a:rPr>
              <a:t>là </a:t>
            </a:r>
            <a:r>
              <a:rPr lang="en-US" sz="1400"/>
              <a:t>tên hoặc mã định danh cho một giá trị cố định.</a:t>
            </a:r>
          </a:p>
          <a:p>
            <a:pPr marL="1371600" lvl="3" indent="0">
              <a:lnSpc>
                <a:spcPct val="100000"/>
              </a:lnSpc>
              <a:buNone/>
            </a:pPr>
            <a:r>
              <a:rPr lang="en-US" sz="1400"/>
              <a:t>	- đa kế thừa: interface nó có thể kế thừa nhiều interface và nó không thể kế thừa được 1 class</a:t>
            </a:r>
          </a:p>
          <a:p>
            <a:pPr marL="1371600" lvl="3" indent="0">
              <a:lnSpc>
                <a:spcPct val="100000"/>
              </a:lnSpc>
              <a:buNone/>
            </a:pPr>
            <a:endParaRPr lang="en-US" sz="1400"/>
          </a:p>
          <a:p>
            <a:pPr marL="0" indent="0">
              <a:buNone/>
            </a:pPr>
            <a:br>
              <a:rPr lang="vi-VN" sz="1400">
                <a:effectLst/>
              </a:rPr>
            </a:br>
            <a:endParaRPr lang="en-US" sz="1400"/>
          </a:p>
        </p:txBody>
      </p:sp>
      <p:sp>
        <p:nvSpPr>
          <p:cNvPr id="5" name="Rectangle 2">
            <a:extLst>
              <a:ext uri="{FF2B5EF4-FFF2-40B4-BE49-F238E27FC236}">
                <a16:creationId xmlns:a16="http://schemas.microsoft.com/office/drawing/2014/main" id="{BB1B69B6-302A-4C0F-96F6-7643B6FC15C1}"/>
              </a:ext>
            </a:extLst>
          </p:cNvPr>
          <p:cNvSpPr>
            <a:spLocks noChangeArrowheads="1"/>
          </p:cNvSpPr>
          <p:nvPr/>
        </p:nvSpPr>
        <p:spPr bwMode="auto">
          <a:xfrm>
            <a:off x="0" y="90100"/>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p>
        </p:txBody>
      </p:sp>
    </p:spTree>
    <p:extLst>
      <p:ext uri="{BB962C8B-B14F-4D97-AF65-F5344CB8AC3E}">
        <p14:creationId xmlns:p14="http://schemas.microsoft.com/office/powerpoint/2010/main" val="32884967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7" name="Straight Connector 3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30" name="Content Placeholder 2">
            <a:extLst>
              <a:ext uri="{FF2B5EF4-FFF2-40B4-BE49-F238E27FC236}">
                <a16:creationId xmlns:a16="http://schemas.microsoft.com/office/drawing/2014/main" id="{3B7481AC-6CAA-4CA4-9E5D-899B5966A992}"/>
              </a:ext>
            </a:extLst>
          </p:cNvPr>
          <p:cNvGraphicFramePr>
            <a:graphicFrameLocks noGrp="1"/>
          </p:cNvGraphicFramePr>
          <p:nvPr>
            <p:ph idx="1"/>
            <p:extLst>
              <p:ext uri="{D42A27DB-BD31-4B8C-83A1-F6EECF244321}">
                <p14:modId xmlns:p14="http://schemas.microsoft.com/office/powerpoint/2010/main" val="3495240189"/>
              </p:ext>
            </p:extLst>
          </p:nvPr>
        </p:nvGraphicFramePr>
        <p:xfrm>
          <a:off x="838200" y="591829"/>
          <a:ext cx="10515600" cy="5585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034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9BAB78D-E503-4957-82F5-9F49615DF246}"/>
              </a:ext>
            </a:extLst>
          </p:cNvPr>
          <p:cNvSpPr>
            <a:spLocks noGrp="1"/>
          </p:cNvSpPr>
          <p:nvPr>
            <p:ph idx="1"/>
          </p:nvPr>
        </p:nvSpPr>
        <p:spPr>
          <a:xfrm>
            <a:off x="918330" y="927927"/>
            <a:ext cx="4008384" cy="4807047"/>
          </a:xfrm>
        </p:spPr>
        <p:txBody>
          <a:bodyPr>
            <a:normAutofit/>
          </a:bodyPr>
          <a:lstStyle/>
          <a:p>
            <a:pPr marL="0" indent="0">
              <a:buNone/>
            </a:pPr>
            <a:r>
              <a:rPr lang="en-US" sz="1800"/>
              <a:t>3. Class và object: </a:t>
            </a:r>
          </a:p>
          <a:p>
            <a:pPr marL="457200" lvl="1" indent="0">
              <a:buNone/>
            </a:pPr>
            <a:r>
              <a:rPr lang="en-US" sz="1400"/>
              <a:t>- Class và object là 2 chìa khóa chính trong lập trình hướng đối tượng</a:t>
            </a:r>
          </a:p>
          <a:p>
            <a:pPr marL="457200" lvl="1" indent="0">
              <a:lnSpc>
                <a:spcPct val="150000"/>
              </a:lnSpc>
              <a:buNone/>
            </a:pPr>
            <a:r>
              <a:rPr lang="en-US" sz="1400"/>
              <a:t>- Class là phần mô tả chứa đựng các thuộc tính và phương thức của nhóm đối tượng đó</a:t>
            </a:r>
          </a:p>
          <a:p>
            <a:pPr marL="457200" lvl="1" indent="0">
              <a:lnSpc>
                <a:spcPct val="150000"/>
              </a:lnSpc>
              <a:buNone/>
            </a:pPr>
            <a:r>
              <a:rPr lang="en-US" sz="1400"/>
              <a:t>- Object là mô tả các đối tượng ngoài thực tế nó cụ thể  giá trị về thuộc tính và phương thức cụ thể</a:t>
            </a:r>
          </a:p>
          <a:p>
            <a:pPr marL="0" indent="0">
              <a:lnSpc>
                <a:spcPct val="150000"/>
              </a:lnSpc>
              <a:buNone/>
            </a:pPr>
            <a:r>
              <a:rPr lang="en-US" sz="1400"/>
              <a:t>       Class có trước hay object có trước:</a:t>
            </a:r>
          </a:p>
          <a:p>
            <a:pPr marL="457200" lvl="1" indent="0">
              <a:lnSpc>
                <a:spcPct val="150000"/>
              </a:lnSpc>
              <a:buNone/>
            </a:pPr>
            <a:r>
              <a:rPr lang="en-US" sz="1400"/>
              <a:t> - </a:t>
            </a:r>
            <a:r>
              <a:rPr lang="en-US" sz="1400">
                <a:effectLst/>
                <a:latin typeface="Calibri" panose="020F0502020204030204" pitchFamily="34" charset="0"/>
                <a:ea typeface="Calibri" panose="020F0502020204030204" pitchFamily="34" charset="0"/>
                <a:cs typeface="Times New Roman" panose="02020603050405020304" pitchFamily="18" charset="0"/>
              </a:rPr>
              <a:t>Object có trước class vì khi có các đối tương rồi chúng ta mới nhóm các đối tượng đó thành 1 class</a:t>
            </a:r>
            <a:br>
              <a:rPr lang="en-US" sz="1400">
                <a:effectLst/>
                <a:latin typeface="Calibri" panose="020F0502020204030204" pitchFamily="34" charset="0"/>
                <a:ea typeface="Calibri" panose="020F0502020204030204" pitchFamily="34" charset="0"/>
                <a:cs typeface="Times New Roman" panose="02020603050405020304" pitchFamily="18" charset="0"/>
              </a:rPr>
            </a:br>
            <a:r>
              <a:rPr lang="en-US" sz="1400">
                <a:effectLst/>
                <a:latin typeface="Calibri" panose="020F0502020204030204" pitchFamily="34" charset="0"/>
                <a:ea typeface="Calibri" panose="020F0502020204030204" pitchFamily="34" charset="0"/>
                <a:cs typeface="Times New Roman" panose="02020603050405020304" pitchFamily="18" charset="0"/>
              </a:rPr>
              <a:t>- Khai báo các đối tượng và lớp:</a:t>
            </a:r>
          </a:p>
          <a:p>
            <a:pPr marL="457200" lvl="1" indent="0">
              <a:lnSpc>
                <a:spcPct val="150000"/>
              </a:lnSpc>
              <a:buNone/>
            </a:pPr>
            <a:endParaRPr lang="en-US" sz="1400">
              <a:latin typeface="Calibri" panose="020F0502020204030204" pitchFamily="34" charset="0"/>
              <a:cs typeface="Times New Roman" panose="02020603050405020304" pitchFamily="18" charset="0"/>
            </a:endParaRPr>
          </a:p>
          <a:p>
            <a:pPr marL="457200" lvl="1" indent="0">
              <a:lnSpc>
                <a:spcPct val="150000"/>
              </a:lnSpc>
              <a:buNone/>
            </a:pPr>
            <a:endParaRPr lang="en-US" sz="1400"/>
          </a:p>
          <a:p>
            <a:endParaRPr lang="en-US" sz="17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D9FABE3-C1D0-4021-BD10-DCFEB2411268}"/>
              </a:ext>
            </a:extLst>
          </p:cNvPr>
          <p:cNvPicPr>
            <a:picLocks noChangeAspect="1"/>
          </p:cNvPicPr>
          <p:nvPr/>
        </p:nvPicPr>
        <p:blipFill>
          <a:blip r:embed="rId2"/>
          <a:stretch>
            <a:fillRect/>
          </a:stretch>
        </p:blipFill>
        <p:spPr>
          <a:xfrm>
            <a:off x="5560859" y="1225224"/>
            <a:ext cx="5658430" cy="440755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23534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44D20-F895-4C59-B6AB-304B35F23167}"/>
              </a:ext>
            </a:extLst>
          </p:cNvPr>
          <p:cNvSpPr>
            <a:spLocks noGrp="1"/>
          </p:cNvSpPr>
          <p:nvPr>
            <p:ph idx="1"/>
          </p:nvPr>
        </p:nvSpPr>
        <p:spPr>
          <a:xfrm>
            <a:off x="838200" y="685800"/>
            <a:ext cx="10515600" cy="5491163"/>
          </a:xfrm>
        </p:spPr>
        <p:txBody>
          <a:bodyPr/>
          <a:lstStyle/>
          <a:p>
            <a:pPr marL="0" indent="0">
              <a:buNone/>
            </a:pPr>
            <a:r>
              <a:rPr lang="en-US" sz="1800" b="1"/>
              <a:t>II. Tìm hiểu về Solid:</a:t>
            </a:r>
          </a:p>
          <a:p>
            <a:pPr marL="800100" lvl="1" indent="-342900">
              <a:buFont typeface="+mj-lt"/>
              <a:buAutoNum type="arabicPeriod"/>
            </a:pPr>
            <a:r>
              <a:rPr lang="en-US" sz="1400" b="1"/>
              <a:t>Khái niệm:</a:t>
            </a:r>
          </a:p>
          <a:p>
            <a:pPr marL="457200" lvl="1" indent="0">
              <a:buNone/>
            </a:pPr>
            <a:r>
              <a:rPr lang="en-US" sz="1400" b="1"/>
              <a:t>	</a:t>
            </a:r>
            <a:r>
              <a:rPr lang="en-US" sz="1400"/>
              <a:t>-    solid có 5 nguyên tắc: mỗi lớp chỉ chạy một phương thức cụ thể, các lớp được mở rộng hoặc thừa kế nhưng không được sửa  đổi các phương thức bên trong class đã khai báo, các lớp con thừa hưởng từ lớp cha có thể  thay đổi phương thức và không phát sinh lỗi,  giúp cho ta code chuẩn theo thiết kế hướng đối tượng, thay vì ta phải dung 1 interface chứa nhiều đối tượng thì ta tách ra làm nhiều  phương thức nhỏ để dễ dạng quản lý. Những nguyên tắc này giúp cho ta dễ dàng xử lý code và lượng code được clean ngắn gọn hơn, dễ đọc, dễ hiểu, dễ phát triển, giúp ta xắp xếp các phương thức method gọn gang.</a:t>
            </a:r>
          </a:p>
          <a:p>
            <a:pPr marL="457200" lvl="1" indent="0">
              <a:buNone/>
            </a:pPr>
            <a:r>
              <a:rPr lang="en-US" sz="1400"/>
              <a:t>	- ví dụ về 5 nguyên tắc:</a:t>
            </a:r>
          </a:p>
          <a:p>
            <a:pPr lvl="3"/>
            <a:r>
              <a:rPr lang="en-US" sz="1400" b="1"/>
              <a:t>Single-responsibility Principle</a:t>
            </a:r>
            <a:r>
              <a:rPr lang="en-US" sz="1400"/>
              <a:t>: mỗi lớp chỉ có một nhiệm vụ riêng của nó, </a:t>
            </a:r>
          </a:p>
          <a:p>
            <a:pPr lvl="4"/>
            <a:endParaRPr lang="en-US" sz="1400"/>
          </a:p>
          <a:p>
            <a:pPr marL="457200" lvl="1" indent="0">
              <a:buNone/>
            </a:pPr>
            <a:endParaRPr lang="en-US" sz="1400"/>
          </a:p>
          <a:p>
            <a:pPr marL="457200" lvl="1" indent="0">
              <a:buNone/>
            </a:pPr>
            <a:endParaRPr lang="en-US" sz="1800" b="1"/>
          </a:p>
          <a:p>
            <a:pPr algn="r"/>
            <a:endParaRPr lang="en-US"/>
          </a:p>
        </p:txBody>
      </p:sp>
      <p:pic>
        <p:nvPicPr>
          <p:cNvPr id="5" name="Picture 4">
            <a:extLst>
              <a:ext uri="{FF2B5EF4-FFF2-40B4-BE49-F238E27FC236}">
                <a16:creationId xmlns:a16="http://schemas.microsoft.com/office/drawing/2014/main" id="{6DA683FF-B079-4664-B903-F72857669E7C}"/>
              </a:ext>
            </a:extLst>
          </p:cNvPr>
          <p:cNvPicPr>
            <a:picLocks noChangeAspect="1"/>
          </p:cNvPicPr>
          <p:nvPr/>
        </p:nvPicPr>
        <p:blipFill>
          <a:blip r:embed="rId2"/>
          <a:stretch>
            <a:fillRect/>
          </a:stretch>
        </p:blipFill>
        <p:spPr>
          <a:xfrm>
            <a:off x="2534401" y="2887327"/>
            <a:ext cx="5953125" cy="3057525"/>
          </a:xfrm>
          <a:prstGeom prst="rect">
            <a:avLst/>
          </a:prstGeom>
        </p:spPr>
      </p:pic>
    </p:spTree>
    <p:extLst>
      <p:ext uri="{BB962C8B-B14F-4D97-AF65-F5344CB8AC3E}">
        <p14:creationId xmlns:p14="http://schemas.microsoft.com/office/powerpoint/2010/main" val="571315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1529</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arial</vt:lpstr>
      <vt:lpstr>arial</vt:lpstr>
      <vt:lpstr>Calibri</vt:lpstr>
      <vt:lpstr>Calibri (Body)</vt:lpstr>
      <vt:lpstr>Calibri Light</vt:lpstr>
      <vt:lpstr>Noto Sans</vt:lpstr>
      <vt:lpstr>Open Sans</vt:lpstr>
      <vt:lpstr>Utm Avo</vt:lpstr>
      <vt:lpstr>Office Theme</vt:lpstr>
      <vt:lpstr>Tìm hiểu về OOP và SOLID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OOP và SOLIC</dc:title>
  <dc:creator>Trần Kim Hùng</dc:creator>
  <cp:lastModifiedBy>Trần Kim Hùng</cp:lastModifiedBy>
  <cp:revision>1</cp:revision>
  <dcterms:created xsi:type="dcterms:W3CDTF">2021-11-15T04:32:45Z</dcterms:created>
  <dcterms:modified xsi:type="dcterms:W3CDTF">2021-11-18T07:54:47Z</dcterms:modified>
</cp:coreProperties>
</file>