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CDB5-26F0-44A7-8528-8F4EEE007C92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A995-818D-428E-8E1C-018239F2A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590800"/>
          <a:ext cx="3429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429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MN’s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Anchor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Pref2::MN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Flow3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Pref2::MN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Flow2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Pref1::MN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Flow1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2895600"/>
          <a:ext cx="2438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257300"/>
              </a:tblGrid>
              <a:tr h="3429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HMAR1’s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Tunnel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Pref1::MN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4572000"/>
          <a:ext cx="2438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3429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HMAR3’s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Tunnel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Pref1::MN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Pref2::MN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Pref3::MN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4191000"/>
          <a:ext cx="2514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3429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HMAR2’s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Tunnel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Pref2::MN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990600"/>
          <a:ext cx="48768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438400"/>
                <a:gridCol w="1219200"/>
              </a:tblGrid>
              <a:tr h="3429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CMD’s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MN_ID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(Prefix, Anchor)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MN_ID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(Pref3::, NMAR3), (Pref2::, NMAR2), (Pref1::, NMAR1)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NMAR3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590800"/>
          <a:ext cx="3429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429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MN’s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Anchor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Pref3::MN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NMAR3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Flow3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Pref2::MN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NMAR2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Flow2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Pref1::MN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NMAR1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Flow1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2667000"/>
          <a:ext cx="2590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</a:tblGrid>
              <a:tr h="3429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HMAR1’s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Pref1::MN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Pref3::MN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4572000"/>
          <a:ext cx="2438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3429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HMAR3’s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Pref3::MN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4191000"/>
          <a:ext cx="2514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3429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NMAR1’s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Pref1::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NMAR3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590800"/>
          <a:ext cx="3429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429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MN’s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Anchor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Pref3::MN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Flow3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Pref2::MN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Flow2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Pref1::MN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Flow1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2667000"/>
          <a:ext cx="2590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</a:tblGrid>
              <a:tr h="3429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HMAR1’s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Pref1::MN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Pref3::MN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4572000"/>
          <a:ext cx="2438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3429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HMAR3’s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Pref3::MN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4191000"/>
          <a:ext cx="2514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3429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HMAR2’s Binding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Pref2::MN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Pref3::MN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185</Words>
  <Application>Microsoft Office PowerPoint</Application>
  <PresentationFormat>On-screen Show (4:3)</PresentationFormat>
  <Paragraphs>95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NGUYEN_TienThinh</dc:creator>
  <cp:lastModifiedBy>ntthinh</cp:lastModifiedBy>
  <cp:revision>54</cp:revision>
  <dcterms:created xsi:type="dcterms:W3CDTF">2013-12-31T13:35:28Z</dcterms:created>
  <dcterms:modified xsi:type="dcterms:W3CDTF">2014-04-01T23:08:58Z</dcterms:modified>
</cp:coreProperties>
</file>