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DX경필고딕B" pitchFamily="18" charset="-127"/>
      <p:regular r:id="rId12"/>
    </p:embeddedFont>
    <p:embeddedFont>
      <p:font typeface="맑은 고딕" pitchFamily="50" charset="-127"/>
      <p:regular r:id="rId13"/>
      <p:bold r:id="rId14"/>
    </p:embeddedFont>
    <p:embeddedFont>
      <p:font typeface="DX영화자막 M" pitchFamily="18" charset="-127"/>
      <p:regular r:id="rId15"/>
    </p:embeddedFont>
    <p:embeddedFont>
      <p:font typeface="DX새날B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주사용자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12-4E98-B542-7C12E9583159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312-4E98-B542-7C12E9583159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12-4E98-B542-7C12E9583159}"/>
              </c:ext>
            </c:extLst>
          </c:dPt>
          <c:dPt>
            <c:idx val="3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312-4E98-B542-7C12E9583159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20</a:t>
                    </a:r>
                    <a:r>
                      <a:rPr lang="ko-KR" altLang="en-US" dirty="0" smtClean="0"/>
                      <a:t>대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75</a:t>
                    </a:r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1"/>
              <c:showSerName val="1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30</a:t>
                    </a:r>
                    <a:r>
                      <a:rPr lang="ko-KR" altLang="en-US" dirty="0"/>
                      <a:t>대</a:t>
                    </a:r>
                    <a:r>
                      <a:rPr lang="en-US" altLang="ko-KR" dirty="0" smtClean="0"/>
                      <a:t>,</a:t>
                    </a:r>
                  </a:p>
                  <a:p>
                    <a:r>
                      <a:rPr lang="en-US" altLang="ko-KR" dirty="0" smtClean="0"/>
                      <a:t>10</a:t>
                    </a:r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1"/>
              <c:showSerName val="1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ko-KR" smtClean="0"/>
                      <a:t>40</a:t>
                    </a:r>
                    <a:r>
                      <a:rPr lang="ko-KR" altLang="en-US" smtClean="0"/>
                      <a:t>대</a:t>
                    </a:r>
                    <a:endParaRPr lang="en-US" altLang="ko-KR" smtClean="0"/>
                  </a:p>
                  <a:p>
                    <a:r>
                      <a:rPr lang="en-US" altLang="ko-KR" smtClean="0"/>
                      <a:t>10</a:t>
                    </a:r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1"/>
              <c:showSerName val="1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ko-KR" altLang="en-US" dirty="0" err="1"/>
                      <a:t>그외</a:t>
                    </a:r>
                    <a:r>
                      <a:rPr lang="en-US" altLang="ko-KR" dirty="0" smtClean="0"/>
                      <a:t>,</a:t>
                    </a:r>
                  </a:p>
                  <a:p>
                    <a:r>
                      <a:rPr lang="en-US" altLang="ko-KR" dirty="0" smtClean="0"/>
                      <a:t>5</a:t>
                    </a:r>
                    <a:r>
                      <a:rPr lang="en-US" altLang="ko-KR" dirty="0"/>
                      <a:t>%</a:t>
                    </a:r>
                    <a:endParaRPr lang="ko-KR" altLang="en-US" dirty="0"/>
                  </a:p>
                </c:rich>
              </c:tx>
              <c:showLegendKey val="1"/>
              <c:showVal val="1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그외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0.75</c:v>
                </c:pt>
                <c:pt idx="1">
                  <c:v>0.1</c:v>
                </c:pt>
                <c:pt idx="2">
                  <c:v>0.1</c:v>
                </c:pt>
                <c:pt idx="3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312-4E98-B542-7C12E958315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4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1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5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7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8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5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9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7D3C-FC7B-415F-B025-C49A0D32D87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5AE6-E1C3-4CFE-B67E-964DFA6D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한지 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3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5503" y="2276872"/>
            <a:ext cx="37561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err="1" smtClean="0">
                <a:latin typeface="DX새날B" pitchFamily="18" charset="-127"/>
                <a:ea typeface="DX새날B" pitchFamily="18" charset="-127"/>
              </a:rPr>
              <a:t>누룩꽃</a:t>
            </a:r>
            <a:r>
              <a:rPr lang="ko-KR" altLang="en-US" sz="8800" dirty="0" smtClean="0">
                <a:latin typeface="DX새날B" pitchFamily="18" charset="-127"/>
                <a:ea typeface="DX새날B" pitchFamily="18" charset="-127"/>
              </a:rPr>
              <a:t> </a:t>
            </a:r>
            <a:r>
              <a:rPr lang="ko-KR" altLang="en-US" sz="8800" dirty="0" err="1" smtClean="0">
                <a:latin typeface="DX새날B" pitchFamily="18" charset="-127"/>
                <a:ea typeface="DX새날B" pitchFamily="18" charset="-127"/>
              </a:rPr>
              <a:t>피는날</a:t>
            </a:r>
            <a:endParaRPr lang="ko-KR" altLang="en-US" sz="8800" dirty="0">
              <a:latin typeface="DX새날B" pitchFamily="18" charset="-127"/>
              <a:ea typeface="DX새날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1300" y="5711225"/>
            <a:ext cx="550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X새날B" panose="02020600000000000000" pitchFamily="18" charset="-127"/>
                <a:ea typeface="DX새날B" panose="02020600000000000000" pitchFamily="18" charset="-127"/>
              </a:rPr>
              <a:t>김혜지</a:t>
            </a:r>
            <a:endParaRPr lang="ko-KR" altLang="en-US" sz="2800" dirty="0">
              <a:latin typeface="DX새날B" panose="02020600000000000000" pitchFamily="18" charset="-127"/>
              <a:ea typeface="DX새날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85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ㅅ</a:t>
            </a:r>
            <a:endParaRPr lang="ko-KR" altLang="en-US" dirty="0"/>
          </a:p>
        </p:txBody>
      </p:sp>
      <p:pic>
        <p:nvPicPr>
          <p:cNvPr id="4" name="Picture 2" descr="한지 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3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75503" y="2276872"/>
            <a:ext cx="33794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smtClean="0">
                <a:latin typeface="DX새날B" pitchFamily="18" charset="-127"/>
                <a:ea typeface="DX새날B" pitchFamily="18" charset="-127"/>
              </a:rPr>
              <a:t>감사합니다</a:t>
            </a:r>
            <a:endParaRPr lang="ko-KR" altLang="en-US" sz="8800" dirty="0">
              <a:latin typeface="DX새날B" pitchFamily="18" charset="-127"/>
              <a:ea typeface="DX새날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16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한지 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3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1799709"/>
            <a:ext cx="6680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 smtClean="0">
                <a:latin typeface="DX새날B" panose="02020600000000000000" pitchFamily="18" charset="-127"/>
                <a:ea typeface="DX새날B" panose="02020600000000000000" pitchFamily="18" charset="-127"/>
              </a:rPr>
              <a:t> 웹사이트의 이용목적</a:t>
            </a:r>
            <a:endParaRPr lang="en-US" altLang="ko-KR" sz="4000" dirty="0" smtClean="0">
              <a:latin typeface="DX새날B" panose="02020600000000000000" pitchFamily="18" charset="-127"/>
              <a:ea typeface="DX새날B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4000" dirty="0" smtClean="0">
                <a:latin typeface="DX새날B" panose="02020600000000000000" pitchFamily="18" charset="-127"/>
                <a:ea typeface="DX새날B" panose="02020600000000000000" pitchFamily="18" charset="-127"/>
              </a:rPr>
              <a:t> </a:t>
            </a:r>
            <a:r>
              <a:rPr lang="ko-KR" altLang="en-US" sz="4000" dirty="0" err="1" smtClean="0">
                <a:latin typeface="DX새날B" panose="02020600000000000000" pitchFamily="18" charset="-127"/>
                <a:ea typeface="DX새날B" panose="02020600000000000000" pitchFamily="18" charset="-127"/>
              </a:rPr>
              <a:t>주사용자</a:t>
            </a:r>
            <a:r>
              <a:rPr lang="ko-KR" altLang="en-US" sz="4000" dirty="0" smtClean="0">
                <a:latin typeface="DX새날B" panose="02020600000000000000" pitchFamily="18" charset="-127"/>
                <a:ea typeface="DX새날B" panose="02020600000000000000" pitchFamily="18" charset="-127"/>
              </a:rPr>
              <a:t> 분석</a:t>
            </a:r>
            <a:endParaRPr lang="en-US" altLang="ko-KR" sz="4000" dirty="0" smtClean="0">
              <a:latin typeface="DX새날B" panose="02020600000000000000" pitchFamily="18" charset="-127"/>
              <a:ea typeface="DX새날B" panose="02020600000000000000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4000" dirty="0" smtClean="0">
                <a:latin typeface="DX새날B" panose="02020600000000000000" pitchFamily="18" charset="-127"/>
                <a:ea typeface="DX새날B" panose="02020600000000000000" pitchFamily="18" charset="-127"/>
              </a:rPr>
              <a:t> 디자인 </a:t>
            </a:r>
            <a:r>
              <a:rPr lang="ko-KR" altLang="en-US" sz="4000" dirty="0">
                <a:latin typeface="DX새날B" panose="02020600000000000000" pitchFamily="18" charset="-127"/>
                <a:ea typeface="DX새날B" panose="02020600000000000000" pitchFamily="18" charset="-127"/>
              </a:rPr>
              <a:t>컨셉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4000" dirty="0" smtClean="0">
                <a:latin typeface="DX새날B" panose="02020600000000000000" pitchFamily="18" charset="-127"/>
                <a:ea typeface="DX새날B" panose="02020600000000000000" pitchFamily="18" charset="-127"/>
              </a:rPr>
              <a:t> 와이어프레임</a:t>
            </a:r>
            <a:endParaRPr lang="ko-KR" altLang="en-US" sz="4000" dirty="0">
              <a:latin typeface="DX새날B" panose="02020600000000000000" pitchFamily="18" charset="-127"/>
              <a:ea typeface="DX새날B" panose="02020600000000000000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4000" dirty="0" smtClean="0">
                <a:latin typeface="DX새날B" panose="02020600000000000000" pitchFamily="18" charset="-127"/>
                <a:ea typeface="DX새날B" panose="02020600000000000000" pitchFamily="18" charset="-127"/>
              </a:rPr>
              <a:t> 디자인 </a:t>
            </a:r>
            <a:r>
              <a:rPr lang="ko-KR" altLang="en-US" sz="4000" dirty="0">
                <a:latin typeface="DX새날B" panose="02020600000000000000" pitchFamily="18" charset="-127"/>
                <a:ea typeface="DX새날B" panose="02020600000000000000" pitchFamily="18" charset="-127"/>
              </a:rPr>
              <a:t>작업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75848"/>
            <a:ext cx="1199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DX새날B" pitchFamily="18" charset="-127"/>
                <a:ea typeface="DX새날B" pitchFamily="18" charset="-127"/>
              </a:rPr>
              <a:t>목</a:t>
            </a:r>
            <a:r>
              <a:rPr lang="ko-KR" altLang="en-US" sz="7200" dirty="0">
                <a:latin typeface="DX새날B" pitchFamily="18" charset="-127"/>
                <a:ea typeface="DX새날B" pitchFamily="18" charset="-127"/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109389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한지 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3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9373" y="13139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웹사이트의 이용 목적</a:t>
            </a:r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935" y="2564904"/>
            <a:ext cx="77845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DX경필고딕B" panose="02020600000000000000" pitchFamily="18" charset="-127"/>
                <a:ea typeface="DX경필고딕B" panose="02020600000000000000" pitchFamily="18" charset="-127"/>
              </a:rPr>
              <a:t>오랜 기간 주류 프랜차이즈를 운영하였으나</a:t>
            </a:r>
            <a:r>
              <a:rPr lang="en-US" altLang="ko-KR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,</a:t>
            </a:r>
          </a:p>
          <a:p>
            <a:pPr algn="ctr"/>
            <a:r>
              <a:rPr lang="ko-KR" altLang="en-US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낮은 </a:t>
            </a:r>
            <a:r>
              <a:rPr lang="ko-KR" altLang="en-US" sz="2400" dirty="0">
                <a:latin typeface="DX경필고딕B" panose="02020600000000000000" pitchFamily="18" charset="-127"/>
                <a:ea typeface="DX경필고딕B" panose="02020600000000000000" pitchFamily="18" charset="-127"/>
              </a:rPr>
              <a:t>인지도와 적은 지역의 프랜차이즈가 분포 </a:t>
            </a:r>
            <a:r>
              <a:rPr lang="ko-KR" altLang="en-US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되어있어</a:t>
            </a:r>
            <a:endParaRPr lang="en-US" altLang="ko-KR" sz="2400" dirty="0" smtClean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사이트를 </a:t>
            </a:r>
            <a:r>
              <a:rPr lang="ko-KR" altLang="en-US" sz="2400" dirty="0">
                <a:latin typeface="DX경필고딕B" panose="02020600000000000000" pitchFamily="18" charset="-127"/>
                <a:ea typeface="DX경필고딕B" panose="02020600000000000000" pitchFamily="18" charset="-127"/>
              </a:rPr>
              <a:t>만들어 </a:t>
            </a:r>
            <a:r>
              <a:rPr lang="ko-KR" altLang="en-US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좀 </a:t>
            </a:r>
            <a:r>
              <a:rPr lang="ko-KR" altLang="en-US" sz="2400" dirty="0">
                <a:latin typeface="DX경필고딕B" panose="02020600000000000000" pitchFamily="18" charset="-127"/>
                <a:ea typeface="DX경필고딕B" panose="02020600000000000000" pitchFamily="18" charset="-127"/>
              </a:rPr>
              <a:t>더 많은 사람들이 방문 하게 하기 위한 </a:t>
            </a:r>
            <a:endParaRPr lang="en-US" altLang="ko-KR" sz="2400" dirty="0" smtClean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홍보 </a:t>
            </a:r>
            <a:r>
              <a:rPr lang="ko-KR" altLang="en-US" sz="2400" dirty="0">
                <a:latin typeface="DX경필고딕B" panose="02020600000000000000" pitchFamily="18" charset="-127"/>
                <a:ea typeface="DX경필고딕B" panose="02020600000000000000" pitchFamily="18" charset="-127"/>
              </a:rPr>
              <a:t>목적으로 </a:t>
            </a:r>
            <a:r>
              <a:rPr lang="ko-KR" altLang="en-US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제작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779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한지 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3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791472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주사용자</a:t>
            </a:r>
            <a:r>
              <a:rPr lang="ko-KR" altLang="en-US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 분석</a:t>
            </a:r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327049376"/>
              </p:ext>
            </p:extLst>
          </p:nvPr>
        </p:nvGraphicFramePr>
        <p:xfrm>
          <a:off x="1724025" y="1459916"/>
          <a:ext cx="5895975" cy="431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489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한지 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3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8615" y="83671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디자인 컨셉</a:t>
            </a:r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47651" y="2426528"/>
            <a:ext cx="2007524" cy="2007524"/>
          </a:xfrm>
          <a:prstGeom prst="ellipse">
            <a:avLst/>
          </a:prstGeom>
          <a:solidFill>
            <a:srgbClr val="F8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심플함</a:t>
            </a:r>
            <a:endParaRPr lang="ko-KR" altLang="en-US" sz="2400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91604" y="2426528"/>
            <a:ext cx="2007524" cy="2007524"/>
          </a:xfrm>
          <a:prstGeom prst="ellipse">
            <a:avLst/>
          </a:prstGeom>
          <a:solidFill>
            <a:srgbClr val="F8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소비자</a:t>
            </a:r>
            <a:endParaRPr lang="en-US" altLang="ko-KR" sz="2400" dirty="0" smtClean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중심적</a:t>
            </a:r>
            <a:endParaRPr lang="ko-KR" altLang="en-US" sz="2400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35557" y="2426528"/>
            <a:ext cx="2007524" cy="2007524"/>
          </a:xfrm>
          <a:prstGeom prst="ellipse">
            <a:avLst/>
          </a:prstGeom>
          <a:solidFill>
            <a:srgbClr val="F8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차분함</a:t>
            </a:r>
            <a:r>
              <a:rPr lang="en-US" altLang="ko-KR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,</a:t>
            </a:r>
          </a:p>
          <a:p>
            <a:pPr algn="ctr"/>
            <a:r>
              <a:rPr lang="ko-KR" altLang="en-US" sz="2400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풍요로움</a:t>
            </a:r>
            <a:endParaRPr lang="ko-KR" altLang="en-US" sz="2400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89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한지 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3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592" y="76470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AI</a:t>
            </a:r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3455" y="1891145"/>
            <a:ext cx="8146472" cy="561110"/>
            <a:chOff x="623455" y="1891145"/>
            <a:chExt cx="8146472" cy="561110"/>
          </a:xfrm>
        </p:grpSpPr>
        <p:sp>
          <p:nvSpPr>
            <p:cNvPr id="9" name="직사각형 8"/>
            <p:cNvSpPr/>
            <p:nvPr/>
          </p:nvSpPr>
          <p:spPr>
            <a:xfrm>
              <a:off x="623455" y="1891145"/>
              <a:ext cx="8146472" cy="561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409825" y="1891145"/>
              <a:ext cx="0" cy="56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390475" y="1891145"/>
              <a:ext cx="0" cy="56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609800" y="1891145"/>
              <a:ext cx="0" cy="56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711065" y="3615170"/>
            <a:ext cx="8058861" cy="561110"/>
            <a:chOff x="711065" y="3615170"/>
            <a:chExt cx="8058861" cy="561110"/>
          </a:xfrm>
        </p:grpSpPr>
        <p:sp>
          <p:nvSpPr>
            <p:cNvPr id="14" name="직사각형 13"/>
            <p:cNvSpPr/>
            <p:nvPr/>
          </p:nvSpPr>
          <p:spPr>
            <a:xfrm>
              <a:off x="2409825" y="3615170"/>
              <a:ext cx="6360101" cy="561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1065" y="3615170"/>
              <a:ext cx="1698760" cy="561110"/>
            </a:xfrm>
            <a:prstGeom prst="rect">
              <a:avLst/>
            </a:prstGeom>
            <a:solidFill>
              <a:srgbClr val="F8CE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오른쪽 화살표 15"/>
          <p:cNvSpPr/>
          <p:nvPr/>
        </p:nvSpPr>
        <p:spPr>
          <a:xfrm rot="13662293">
            <a:off x="2023982" y="4065412"/>
            <a:ext cx="695485" cy="53529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065" y="198703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누룩꽃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피는날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3715" y="19870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메뉴안내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1491" y="19870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매장안</a:t>
            </a:r>
            <a:r>
              <a:rPr lang="ko-KR" altLang="en-US" dirty="0"/>
              <a:t>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73191" y="19870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63715" y="37110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메뉴안내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1491" y="37110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매장안</a:t>
            </a:r>
            <a:r>
              <a:rPr lang="ko-KR" altLang="en-US" dirty="0"/>
              <a:t>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73191" y="37110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9165" y="371105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누룩꽃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피는날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한지 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3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7243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스타일가이</a:t>
            </a:r>
            <a:r>
              <a:rPr lang="ko-KR" altLang="en-US" dirty="0">
                <a:latin typeface="DX경필고딕B" panose="02020600000000000000" pitchFamily="18" charset="-127"/>
                <a:ea typeface="DX경필고딕B" panose="02020600000000000000" pitchFamily="18" charset="-127"/>
              </a:rPr>
              <a:t>드</a:t>
            </a:r>
          </a:p>
        </p:txBody>
      </p:sp>
      <p:pic>
        <p:nvPicPr>
          <p:cNvPr id="1026" name="Picture 2" descr="D:\진쩌ㅏㅏㅏ마지막\스타일가이드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46" y="1628800"/>
            <a:ext cx="4793511" cy="40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0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한지 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3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04803" y="734837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와이어 프레임</a:t>
            </a:r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46" y="1517459"/>
            <a:ext cx="2842493" cy="382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43" y="1517458"/>
            <a:ext cx="2881090" cy="382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20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한지 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3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04803" y="73483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X경필고딕B" panose="02020600000000000000" pitchFamily="18" charset="-127"/>
                <a:ea typeface="DX경필고딕B" panose="02020600000000000000" pitchFamily="18" charset="-127"/>
              </a:rPr>
              <a:t>디자인 시안</a:t>
            </a:r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pic>
        <p:nvPicPr>
          <p:cNvPr id="10" name="Picture 3" descr="D:\김혜지\함께보기\김혜지 (3)\누룩꽃 (2)\누룩꽃\img\서브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808" y="1556792"/>
            <a:ext cx="3175665" cy="42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김혜지\함께보기\김혜지 (3)\누룩꽃 (2)\누룩꽃\img\메인시안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2915229" cy="42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6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</Words>
  <Application>Microsoft Office PowerPoint</Application>
  <PresentationFormat>화면 슬라이드 쇼(4:3)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DX경필고딕B</vt:lpstr>
      <vt:lpstr>맑은 고딕</vt:lpstr>
      <vt:lpstr>DX영화자막 M</vt:lpstr>
      <vt:lpstr>DX새날B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2019-11-08T06:23:25Z</dcterms:created>
  <dcterms:modified xsi:type="dcterms:W3CDTF">2019-11-08T06:42:10Z</dcterms:modified>
</cp:coreProperties>
</file>