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none" spc="13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3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1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9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0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5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4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2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1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90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11/14/2023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b="1" cap="none" spc="8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8756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33" r:id="rId6"/>
    <p:sldLayoutId id="2147483829" r:id="rId7"/>
    <p:sldLayoutId id="2147483830" r:id="rId8"/>
    <p:sldLayoutId id="2147483831" r:id="rId9"/>
    <p:sldLayoutId id="2147483832" r:id="rId10"/>
    <p:sldLayoutId id="2147483834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i="0" kern="1200" spc="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tx1"/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10634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1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0" name="Freeform: Shape 59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1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DBAC63-7279-D320-AB31-D2906BF15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/>
          </a:bodyPr>
          <a:lstStyle/>
          <a:p>
            <a:r>
              <a:rPr lang="en-US" altLang="ko-KR" dirty="0"/>
              <a:t>2DGP </a:t>
            </a:r>
            <a:r>
              <a:rPr lang="ko-KR" altLang="en-US" dirty="0"/>
              <a:t>프로젝트 </a:t>
            </a:r>
            <a:r>
              <a:rPr lang="en-US" altLang="ko-KR" dirty="0"/>
              <a:t>2</a:t>
            </a:r>
            <a:r>
              <a:rPr lang="ko-KR" altLang="en-US" dirty="0"/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69004A-930B-64DC-5DB7-41F7F7D3F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2409" y="3862332"/>
            <a:ext cx="5786232" cy="1334906"/>
          </a:xfrm>
        </p:spPr>
        <p:txBody>
          <a:bodyPr>
            <a:normAutofit/>
          </a:bodyPr>
          <a:lstStyle/>
          <a:p>
            <a:r>
              <a:rPr lang="en-US" altLang="ko-KR" dirty="0"/>
              <a:t>2020182013 </a:t>
            </a:r>
            <a:r>
              <a:rPr lang="ko-KR" altLang="en-US" dirty="0"/>
              <a:t>김형일</a:t>
            </a:r>
          </a:p>
        </p:txBody>
      </p:sp>
      <p:sp>
        <p:nvSpPr>
          <p:cNvPr id="62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4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66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3" name="Oval 72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72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BA3FB-6117-19C4-E83D-BF4B9997D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진행 현황</a:t>
            </a:r>
            <a:endParaRPr lang="ko-KR" altLang="en-US" sz="2000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CC424F00-540B-34A3-11A5-A568FE9FBB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57532"/>
              </p:ext>
            </p:extLst>
          </p:nvPr>
        </p:nvGraphicFramePr>
        <p:xfrm>
          <a:off x="838200" y="1439731"/>
          <a:ext cx="10515600" cy="5053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992864080"/>
                    </a:ext>
                  </a:extLst>
                </a:gridCol>
                <a:gridCol w="915015">
                  <a:extLst>
                    <a:ext uri="{9D8B030D-6E8A-4147-A177-3AD203B41FA5}">
                      <a16:colId xmlns:a16="http://schemas.microsoft.com/office/drawing/2014/main" val="2866923283"/>
                    </a:ext>
                  </a:extLst>
                </a:gridCol>
                <a:gridCol w="7049729">
                  <a:extLst>
                    <a:ext uri="{9D8B030D-6E8A-4147-A177-3AD203B41FA5}">
                      <a16:colId xmlns:a16="http://schemas.microsoft.com/office/drawing/2014/main" val="2207023867"/>
                    </a:ext>
                  </a:extLst>
                </a:gridCol>
                <a:gridCol w="1236406">
                  <a:extLst>
                    <a:ext uri="{9D8B030D-6E8A-4147-A177-3AD203B41FA5}">
                      <a16:colId xmlns:a16="http://schemas.microsoft.com/office/drawing/2014/main" val="1738973906"/>
                    </a:ext>
                  </a:extLst>
                </a:gridCol>
              </a:tblGrid>
              <a:tr h="3920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주차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진행률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904729"/>
                  </a:ext>
                </a:extLst>
              </a:tr>
              <a:tr h="38663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(10.18~10.24)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파일 수집 및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스프라이트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위치 지정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90%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044409"/>
                  </a:ext>
                </a:extLst>
              </a:tr>
              <a:tr h="386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마리오와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메가맨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구현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선택창과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배경은 해당 주차에 시행 예정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592579"/>
                  </a:ext>
                </a:extLst>
              </a:tr>
              <a:tr h="38663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(10.25~10.31)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마리오와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메가맨의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움직임 구현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점프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707590"/>
                  </a:ext>
                </a:extLst>
              </a:tr>
              <a:tr h="386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마리오와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메가맨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모두 구현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295894"/>
                  </a:ext>
                </a:extLst>
              </a:tr>
              <a:tr h="38663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(11.1~11.7)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 모션 구현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지상 공격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683505"/>
                  </a:ext>
                </a:extLst>
              </a:tr>
              <a:tr h="386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이상한 상태 테이블로 구현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709127"/>
                  </a:ext>
                </a:extLst>
              </a:tr>
              <a:tr h="38663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(11.8~11.14)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 모션 구현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공중 공격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25524"/>
                  </a:ext>
                </a:extLst>
              </a:tr>
              <a:tr h="386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리뷰 때 지적 받은 부분을 고치며 구현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71208"/>
                  </a:ext>
                </a:extLst>
              </a:tr>
              <a:tr h="3920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타격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피격 상호작용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360158"/>
                  </a:ext>
                </a:extLst>
              </a:tr>
              <a:tr h="3920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513228"/>
                  </a:ext>
                </a:extLst>
              </a:tr>
              <a:tr h="3920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 구현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체력 바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 시간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선택창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407362"/>
                  </a:ext>
                </a:extLst>
              </a:tr>
              <a:tr h="3920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마무리 및 버그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6887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F024ED2-A137-289A-0C52-C68406601894}"/>
              </a:ext>
            </a:extLst>
          </p:cNvPr>
          <p:cNvSpPr txBox="1"/>
          <p:nvPr/>
        </p:nvSpPr>
        <p:spPr>
          <a:xfrm>
            <a:off x="10063843" y="6474607"/>
            <a:ext cx="212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(</a:t>
            </a:r>
            <a:r>
              <a:rPr lang="ko-KR" altLang="en-US" sz="1800" dirty="0"/>
              <a:t>평균 진행률 </a:t>
            </a:r>
            <a:r>
              <a:rPr lang="en-US" altLang="ko-KR" sz="1800" dirty="0"/>
              <a:t>97.5%)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9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F8FC8-DB3E-6425-F916-6DEF474F7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진행 현황 </a:t>
            </a:r>
            <a:r>
              <a:rPr lang="en-US" altLang="ko-KR" dirty="0"/>
              <a:t>(</a:t>
            </a:r>
            <a:r>
              <a:rPr lang="ko-KR" altLang="en-US" dirty="0" err="1"/>
              <a:t>커밋</a:t>
            </a:r>
            <a:r>
              <a:rPr lang="ko-KR" altLang="en-US" dirty="0"/>
              <a:t> 통계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B56F0719-93EF-91E8-0DE8-C575BFBA3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502" y="1690688"/>
            <a:ext cx="7291011" cy="4351338"/>
          </a:xfrm>
        </p:spPr>
      </p:pic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EB06D819-91ED-5EEA-5E4E-3D8D8540F8B5}"/>
              </a:ext>
            </a:extLst>
          </p:cNvPr>
          <p:cNvSpPr/>
          <p:nvPr/>
        </p:nvSpPr>
        <p:spPr>
          <a:xfrm>
            <a:off x="7267575" y="838200"/>
            <a:ext cx="3038475" cy="2428875"/>
          </a:xfrm>
          <a:custGeom>
            <a:avLst/>
            <a:gdLst>
              <a:gd name="connsiteX0" fmla="*/ 2819400 w 3038475"/>
              <a:gd name="connsiteY0" fmla="*/ 2257425 h 2428875"/>
              <a:gd name="connsiteX1" fmla="*/ 228600 w 3038475"/>
              <a:gd name="connsiteY1" fmla="*/ 2428875 h 2428875"/>
              <a:gd name="connsiteX2" fmla="*/ 0 w 3038475"/>
              <a:gd name="connsiteY2" fmla="*/ 2171700 h 2428875"/>
              <a:gd name="connsiteX3" fmla="*/ 1504950 w 3038475"/>
              <a:gd name="connsiteY3" fmla="*/ 0 h 2428875"/>
              <a:gd name="connsiteX4" fmla="*/ 3038475 w 3038475"/>
              <a:gd name="connsiteY4" fmla="*/ 2247900 h 2428875"/>
              <a:gd name="connsiteX5" fmla="*/ 2819400 w 3038475"/>
              <a:gd name="connsiteY5" fmla="*/ 2257425 h 242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8475" h="2428875">
                <a:moveTo>
                  <a:pt x="2819400" y="2257425"/>
                </a:moveTo>
                <a:lnTo>
                  <a:pt x="228600" y="2428875"/>
                </a:lnTo>
                <a:lnTo>
                  <a:pt x="0" y="2171700"/>
                </a:lnTo>
                <a:lnTo>
                  <a:pt x="1504950" y="0"/>
                </a:lnTo>
                <a:lnTo>
                  <a:pt x="3038475" y="2247900"/>
                </a:lnTo>
                <a:lnTo>
                  <a:pt x="2819400" y="2257425"/>
                </a:lnTo>
                <a:close/>
              </a:path>
            </a:pathLst>
          </a:custGeom>
          <a:gradFill>
            <a:gsLst>
              <a:gs pos="12000">
                <a:schemeClr val="tx1">
                  <a:alpha val="0"/>
                </a:schemeClr>
              </a:gs>
              <a:gs pos="31000">
                <a:srgbClr val="FFFF99">
                  <a:alpha val="3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B042D1F0-5060-1A84-79AB-60D5B6786A10}"/>
              </a:ext>
            </a:extLst>
          </p:cNvPr>
          <p:cNvSpPr/>
          <p:nvPr/>
        </p:nvSpPr>
        <p:spPr>
          <a:xfrm>
            <a:off x="8439150" y="274305"/>
            <a:ext cx="3119435" cy="2832765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778289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144</Words>
  <Application>Microsoft Office PowerPoint</Application>
  <PresentationFormat>와이드스크린</PresentationFormat>
  <Paragraphs>47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CookieRun Regular</vt:lpstr>
      <vt:lpstr>Malgun Gothic Semilight</vt:lpstr>
      <vt:lpstr>맑은 고딕</vt:lpstr>
      <vt:lpstr>맑은 고딕</vt:lpstr>
      <vt:lpstr>Arial</vt:lpstr>
      <vt:lpstr>FunkyShapesDarkVTI</vt:lpstr>
      <vt:lpstr>2DGP 프로젝트 2차 발표</vt:lpstr>
      <vt:lpstr>개발 진행 현황</vt:lpstr>
      <vt:lpstr>개발 진행 현황 (커밋 통계)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프로젝트 2차 발표</dc:title>
  <dc:creator>김형일(2020182013)</dc:creator>
  <cp:lastModifiedBy>김형일(2020182013)</cp:lastModifiedBy>
  <cp:revision>3</cp:revision>
  <dcterms:created xsi:type="dcterms:W3CDTF">2023-11-13T09:52:15Z</dcterms:created>
  <dcterms:modified xsi:type="dcterms:W3CDTF">2023-11-14T07:53:14Z</dcterms:modified>
</cp:coreProperties>
</file>