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8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54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ABF4-D7E1-F8A1-8843-EE177F2F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786" y="2191108"/>
            <a:ext cx="4660428" cy="747767"/>
          </a:xfrm>
        </p:spPr>
        <p:txBody>
          <a:bodyPr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프로젝트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9802-7FFF-B894-C2DC-4FEC9269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4877905"/>
            <a:ext cx="27432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2020182013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김형일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D3DFA-A937-5588-B7CC-12053702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65969-EA92-72A9-B782-958769A2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843A2-BA11-6FB2-54A8-2936DE36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516" y="751343"/>
            <a:ext cx="3880966" cy="92333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61027-B19B-848D-0B58-43A4E529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10/15/2023</a:t>
            </a:fld>
            <a:endParaRPr lang="en-US"/>
          </a:p>
        </p:txBody>
      </p:sp>
      <p:pic>
        <p:nvPicPr>
          <p:cNvPr id="1026" name="Picture 2" descr="마리오(마리오 시리즈) - 나무위키">
            <a:extLst>
              <a:ext uri="{FF2B5EF4-FFF2-40B4-BE49-F238E27FC236}">
                <a16:creationId xmlns:a16="http://schemas.microsoft.com/office/drawing/2014/main" id="{9637EFAE-BFF4-733F-2E08-5432E3A7C142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0203" y="1920429"/>
            <a:ext cx="2880000" cy="28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E9314-E726-918C-5FD4-531916C1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30" name="Picture 6" descr="록맨(스매시브라더스 시리즈) - 나무위키">
            <a:extLst>
              <a:ext uri="{FF2B5EF4-FFF2-40B4-BE49-F238E27FC236}">
                <a16:creationId xmlns:a16="http://schemas.microsoft.com/office/drawing/2014/main" id="{5770585F-BD8D-7317-1CA2-F85B1EF815A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97" y="1989000"/>
            <a:ext cx="2880000" cy="28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57DC6-18CB-2F35-A828-A09BD609DC52}"/>
              </a:ext>
            </a:extLst>
          </p:cNvPr>
          <p:cNvSpPr txBox="1"/>
          <p:nvPr/>
        </p:nvSpPr>
        <p:spPr>
          <a:xfrm>
            <a:off x="5583066" y="2898764"/>
            <a:ext cx="102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C93D8F-2EA5-38E2-7EBF-F44A730AAA7B}"/>
              </a:ext>
            </a:extLst>
          </p:cNvPr>
          <p:cNvGrpSpPr/>
          <p:nvPr/>
        </p:nvGrpSpPr>
        <p:grpSpPr>
          <a:xfrm>
            <a:off x="1970203" y="4928913"/>
            <a:ext cx="2880000" cy="1682028"/>
            <a:chOff x="2855030" y="609435"/>
            <a:chExt cx="6392068" cy="2414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B142E5-D31C-2132-974D-8942FAA3C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92" t="10148" r="81393" b="88175"/>
            <a:stretch/>
          </p:blipFill>
          <p:spPr>
            <a:xfrm>
              <a:off x="2855030" y="700863"/>
              <a:ext cx="2130689" cy="2319767"/>
            </a:xfrm>
            <a:prstGeom prst="rect">
              <a:avLst/>
            </a:prstGeom>
            <a:noFill/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BE11E0-D688-556A-F501-DB4DE56DA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138" t="11919" r="77667" b="86084"/>
            <a:stretch/>
          </p:blipFill>
          <p:spPr>
            <a:xfrm>
              <a:off x="7116409" y="700863"/>
              <a:ext cx="2130689" cy="2239884"/>
            </a:xfrm>
            <a:prstGeom prst="rect">
              <a:avLst/>
            </a:prstGeom>
            <a:noFill/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D7B052-5AC9-4910-5D23-9C4C82451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715" t="10204" r="36018" b="88020"/>
            <a:stretch/>
          </p:blipFill>
          <p:spPr>
            <a:xfrm>
              <a:off x="4985719" y="609435"/>
              <a:ext cx="2130689" cy="2414016"/>
            </a:xfrm>
            <a:prstGeom prst="rect">
              <a:avLst/>
            </a:prstGeom>
            <a:noFill/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E4B12A-1A7D-15CD-8C8C-1C6EF076FCED}"/>
              </a:ext>
            </a:extLst>
          </p:cNvPr>
          <p:cNvGrpSpPr/>
          <p:nvPr/>
        </p:nvGrpSpPr>
        <p:grpSpPr>
          <a:xfrm>
            <a:off x="7341797" y="4928913"/>
            <a:ext cx="2880000" cy="1620000"/>
            <a:chOff x="1264430" y="1402171"/>
            <a:chExt cx="5958043" cy="145532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26D2D2-D76C-E82B-4D45-DF6CF1B6F824}"/>
                </a:ext>
              </a:extLst>
            </p:cNvPr>
            <p:cNvGrpSpPr/>
            <p:nvPr/>
          </p:nvGrpSpPr>
          <p:grpSpPr>
            <a:xfrm>
              <a:off x="3826433" y="1402171"/>
              <a:ext cx="3396040" cy="1455329"/>
              <a:chOff x="4965909" y="1767609"/>
              <a:chExt cx="3848100" cy="141591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D0AB4BB-5F13-B42A-6883-323E70D2B5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7717" t="16788" r="2187" b="80538"/>
              <a:stretch/>
            </p:blipFill>
            <p:spPr>
              <a:xfrm>
                <a:off x="7117913" y="1846145"/>
                <a:ext cx="1696096" cy="1087583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7173BCE-56AD-19F1-4AC7-7D10646F0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3439" t="20630" r="49424" b="76909"/>
              <a:stretch/>
            </p:blipFill>
            <p:spPr>
              <a:xfrm>
                <a:off x="4965909" y="1767609"/>
                <a:ext cx="1696096" cy="1415910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05CEFD-939F-8017-F884-1664A3712130}"/>
                </a:ext>
              </a:extLst>
            </p:cNvPr>
            <p:cNvGrpSpPr/>
            <p:nvPr/>
          </p:nvGrpSpPr>
          <p:grpSpPr>
            <a:xfrm>
              <a:off x="1264430" y="1402171"/>
              <a:ext cx="2375085" cy="1455329"/>
              <a:chOff x="1181309" y="2070240"/>
              <a:chExt cx="2310754" cy="141591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D17C8A2A-5873-1615-4F2C-CE55C034D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3434" r="92863" b="74105"/>
              <a:stretch/>
            </p:blipFill>
            <p:spPr>
              <a:xfrm>
                <a:off x="1181309" y="2070240"/>
                <a:ext cx="1696096" cy="141591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883089D-5EA0-C815-D060-83A6D4C3E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913" t="25055" r="30197" b="74213"/>
              <a:stretch/>
            </p:blipFill>
            <p:spPr>
              <a:xfrm>
                <a:off x="3174563" y="2538049"/>
                <a:ext cx="317500" cy="297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70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B00ED-8A61-80D5-FA7D-00F579A1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563458"/>
            <a:ext cx="9956747" cy="85548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2 - 1 </a:t>
            </a:r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 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34EFD-7E3D-C0AF-FCA7-3914EC3B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A507D-9131-BD35-E1AE-7DE57259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352AC-DC80-582F-BEEC-888B615F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493DA6-51F5-835E-8FCD-787B605A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A8E3E8-EFFA-C94E-BAB7-EF372F6D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054"/>
            <a:ext cx="12192000" cy="53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2875E-283E-FA33-FA6A-FE4F576E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1" y="456072"/>
            <a:ext cx="5253133" cy="79579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2 - 2 </a:t>
            </a:r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C369F-83EC-02A2-D8D9-84227D3C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92866-DCA4-D6DB-3840-FB35649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371DF005-6F9B-C3D4-7C26-FDEDDE39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ECDAD4-28A1-1494-8A10-C45E804A8E8C}"/>
              </a:ext>
            </a:extLst>
          </p:cNvPr>
          <p:cNvGrpSpPr/>
          <p:nvPr/>
        </p:nvGrpSpPr>
        <p:grpSpPr>
          <a:xfrm>
            <a:off x="335467" y="1403927"/>
            <a:ext cx="11498252" cy="5206555"/>
            <a:chOff x="335467" y="1403927"/>
            <a:chExt cx="11498252" cy="5206555"/>
          </a:xfrm>
        </p:grpSpPr>
        <p:pic>
          <p:nvPicPr>
            <p:cNvPr id="2052" name="Picture 4" descr="나루토 vs 블리치 2.6 게임하기 [BLEACHvsNARUTO] | 지플레이메카">
              <a:extLst>
                <a:ext uri="{FF2B5EF4-FFF2-40B4-BE49-F238E27FC236}">
                  <a16:creationId xmlns:a16="http://schemas.microsoft.com/office/drawing/2014/main" id="{73635A59-C5A3-72A5-93F0-C81236B4A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67" y="1403927"/>
              <a:ext cx="11498252" cy="5148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3452D3-C810-2B63-0280-6E8AFAE880B5}"/>
                </a:ext>
              </a:extLst>
            </p:cNvPr>
            <p:cNvSpPr/>
            <p:nvPr/>
          </p:nvSpPr>
          <p:spPr>
            <a:xfrm>
              <a:off x="991736" y="4284721"/>
              <a:ext cx="1816100" cy="189224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C3E21A-BF15-A40B-4902-822E185002AF}"/>
                </a:ext>
              </a:extLst>
            </p:cNvPr>
            <p:cNvSpPr txBox="1"/>
            <p:nvPr/>
          </p:nvSpPr>
          <p:spPr>
            <a:xfrm>
              <a:off x="1199904" y="3872539"/>
              <a:ext cx="1399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1P </a:t>
              </a:r>
              <a:r>
                <a:rPr lang="ko-KR" altLang="en-US" dirty="0"/>
                <a:t>시작위치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D3C4E4-1D4D-EF6D-5F95-E7EFB697E1B5}"/>
                </a:ext>
              </a:extLst>
            </p:cNvPr>
            <p:cNvSpPr txBox="1"/>
            <p:nvPr/>
          </p:nvSpPr>
          <p:spPr>
            <a:xfrm>
              <a:off x="2599667" y="1449411"/>
              <a:ext cx="181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1P </a:t>
              </a:r>
              <a:r>
                <a:rPr lang="ko-KR" altLang="en-US" dirty="0"/>
                <a:t>체력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281EFC-1A61-12D9-B948-E7A408F65696}"/>
                </a:ext>
              </a:extLst>
            </p:cNvPr>
            <p:cNvSpPr txBox="1"/>
            <p:nvPr/>
          </p:nvSpPr>
          <p:spPr>
            <a:xfrm>
              <a:off x="8476114" y="1443866"/>
              <a:ext cx="181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2P </a:t>
              </a:r>
              <a:r>
                <a:rPr lang="ko-KR" altLang="en-US" dirty="0"/>
                <a:t>체력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C2AF09-B0B0-BC1D-44B7-4F1F1D0CA6AC}"/>
                </a:ext>
              </a:extLst>
            </p:cNvPr>
            <p:cNvSpPr/>
            <p:nvPr/>
          </p:nvSpPr>
          <p:spPr>
            <a:xfrm>
              <a:off x="9384164" y="4165600"/>
              <a:ext cx="1816100" cy="201136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CBC2A-9B44-5462-2E43-2C5D1D3FCFD7}"/>
                </a:ext>
              </a:extLst>
            </p:cNvPr>
            <p:cNvSpPr txBox="1"/>
            <p:nvPr/>
          </p:nvSpPr>
          <p:spPr>
            <a:xfrm>
              <a:off x="9592332" y="3808007"/>
              <a:ext cx="156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2P </a:t>
              </a:r>
              <a:r>
                <a:rPr lang="ko-KR" altLang="en-US" dirty="0"/>
                <a:t>시작위치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5CC2B-8EB9-FE2E-3AA9-03B77A8ABD29}"/>
                </a:ext>
              </a:extLst>
            </p:cNvPr>
            <p:cNvSpPr txBox="1"/>
            <p:nvPr/>
          </p:nvSpPr>
          <p:spPr>
            <a:xfrm>
              <a:off x="3113977" y="6241150"/>
              <a:ext cx="238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1P </a:t>
              </a:r>
              <a:r>
                <a:rPr lang="ko-KR" altLang="en-US" dirty="0"/>
                <a:t>특수 공격 게이지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142858-5403-970A-C4C9-D7E020C5BF36}"/>
                </a:ext>
              </a:extLst>
            </p:cNvPr>
            <p:cNvSpPr txBox="1"/>
            <p:nvPr/>
          </p:nvSpPr>
          <p:spPr>
            <a:xfrm>
              <a:off x="6851404" y="6217262"/>
              <a:ext cx="238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2P </a:t>
              </a:r>
              <a:r>
                <a:rPr lang="ko-KR" altLang="en-US" dirty="0"/>
                <a:t>특수 공격 게이지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BB783D-1215-2CE1-94C0-D28D77AEBFAB}"/>
                </a:ext>
              </a:extLst>
            </p:cNvPr>
            <p:cNvSpPr txBox="1"/>
            <p:nvPr/>
          </p:nvSpPr>
          <p:spPr>
            <a:xfrm>
              <a:off x="5495473" y="1443866"/>
              <a:ext cx="126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제한 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6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D5A-C1C1-787F-CD1C-C38E1DB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381423"/>
            <a:ext cx="9956747" cy="941382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2 - 3 </a:t>
            </a:r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종료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E594-46A3-68DF-4A3A-25AB08C0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7A91D-5260-F461-6564-A4AD3072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1812F4F-C6C7-872C-55B5-63C6273B8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0" y="1322806"/>
            <a:ext cx="11496669" cy="50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5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82EB-2ADD-0368-901F-440DFA9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23" y="381423"/>
            <a:ext cx="9956747" cy="757264"/>
          </a:xfrm>
        </p:spPr>
        <p:txBody>
          <a:bodyPr>
            <a:noAutofit/>
          </a:bodyPr>
          <a:lstStyle/>
          <a:p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</a:t>
            </a:r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28C146D0-A034-A38D-F1F7-56AE5AA47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69173"/>
              </p:ext>
            </p:extLst>
          </p:nvPr>
        </p:nvGraphicFramePr>
        <p:xfrm>
          <a:off x="679323" y="1345721"/>
          <a:ext cx="10724628" cy="500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64">
                  <a:extLst>
                    <a:ext uri="{9D8B030D-6E8A-4147-A177-3AD203B41FA5}">
                      <a16:colId xmlns:a16="http://schemas.microsoft.com/office/drawing/2014/main" val="226817668"/>
                    </a:ext>
                  </a:extLst>
                </a:gridCol>
                <a:gridCol w="8436464">
                  <a:extLst>
                    <a:ext uri="{9D8B030D-6E8A-4147-A177-3AD203B41FA5}">
                      <a16:colId xmlns:a16="http://schemas.microsoft.com/office/drawing/2014/main" val="210877375"/>
                    </a:ext>
                  </a:extLst>
                </a:gridCol>
              </a:tblGrid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94122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파일 수집 및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ko-KR" altLang="en-US" dirty="0"/>
                        <a:t> 위치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20657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마리오와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록맨의</a:t>
                      </a:r>
                      <a:r>
                        <a:rPr lang="ko-KR" altLang="en-US" dirty="0"/>
                        <a:t> 움직임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24982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모션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지상 공격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20269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공격 모션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공중 공격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4256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상호작용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21200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76635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체력 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남은 시간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03040"/>
                  </a:ext>
                </a:extLst>
              </a:tr>
              <a:tr h="55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3643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55500-0C2E-B43D-6E55-07CD98CD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7AB5-A8FF-107A-CEC5-672A609B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6643F-CA74-5541-2A17-B63D13D1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35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BE83700-9A8C-AEF8-CC3C-BFF22525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115" y="-75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2889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127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 ExtraBold</vt:lpstr>
      <vt:lpstr>Arial</vt:lpstr>
      <vt:lpstr>Neue Haas Grotesk Text Pro</vt:lpstr>
      <vt:lpstr>DylanVTI</vt:lpstr>
      <vt:lpstr>1차 프로젝트 발표</vt:lpstr>
      <vt:lpstr>1. 게임 컨셉</vt:lpstr>
      <vt:lpstr>2 - 1 캐릭터 선택</vt:lpstr>
      <vt:lpstr>2 - 2 게임 시작</vt:lpstr>
      <vt:lpstr>2 - 3 게임 종료</vt:lpstr>
      <vt:lpstr>3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프로젝트 발표</dc:title>
  <dc:creator>김형일(2020182013)</dc:creator>
  <cp:lastModifiedBy>김형일(2020182013)</cp:lastModifiedBy>
  <cp:revision>6</cp:revision>
  <dcterms:created xsi:type="dcterms:W3CDTF">2023-10-14T06:52:14Z</dcterms:created>
  <dcterms:modified xsi:type="dcterms:W3CDTF">2023-10-15T08:04:23Z</dcterms:modified>
</cp:coreProperties>
</file>