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8" y="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3969" y="3530625"/>
            <a:ext cx="4860032" cy="2160240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3779101"/>
            <a:ext cx="46085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Winform_TCP</a:t>
            </a:r>
            <a:endParaRPr lang="en-US" altLang="ko-KR" sz="36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892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0063B08B-4FA6-42B4-AEA5-92CE14141328}"/>
              </a:ext>
            </a:extLst>
          </p:cNvPr>
          <p:cNvSpPr txBox="1">
            <a:spLocks/>
          </p:cNvSpPr>
          <p:nvPr/>
        </p:nvSpPr>
        <p:spPr>
          <a:xfrm>
            <a:off x="1187624" y="2894243"/>
            <a:ext cx="7200800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600" dirty="0"/>
              <a:t>2</a:t>
            </a:r>
            <a:r>
              <a:rPr lang="ko-KR" altLang="en-US" sz="16600" dirty="0"/>
              <a:t>강</a:t>
            </a:r>
            <a:endParaRPr lang="en-US" altLang="ko-KR" sz="16600" dirty="0"/>
          </a:p>
          <a:p>
            <a:pPr algn="ctr"/>
            <a:r>
              <a:rPr lang="en-US" altLang="ko-KR" sz="16600" dirty="0"/>
              <a:t>Server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11966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전송 순서와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4C00156-A4F4-46D1-977B-A259644E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68" y="1916832"/>
            <a:ext cx="6722064" cy="339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4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데이터 전송 순서와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FB0243-3920-4B2E-9C84-8906B114E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69" y="1694994"/>
            <a:ext cx="5334661" cy="4630083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61510662-D9DE-4C89-A984-A624B4D697E6}"/>
              </a:ext>
            </a:extLst>
          </p:cNvPr>
          <p:cNvSpPr txBox="1">
            <a:spLocks/>
          </p:cNvSpPr>
          <p:nvPr/>
        </p:nvSpPr>
        <p:spPr>
          <a:xfrm>
            <a:off x="3419872" y="1069514"/>
            <a:ext cx="2575520" cy="58714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/>
              <a:t>Console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403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데이터 전송 순서와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347006-7A86-46CE-9917-30AA39C26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578676"/>
            <a:ext cx="6841488" cy="214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29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해제 대상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CB4658-699E-483D-85C4-29BC1E21D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12776"/>
            <a:ext cx="5590282" cy="476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7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0063B08B-4FA6-42B4-AEA5-92CE14141328}"/>
              </a:ext>
            </a:extLst>
          </p:cNvPr>
          <p:cNvSpPr txBox="1">
            <a:spLocks/>
          </p:cNvSpPr>
          <p:nvPr/>
        </p:nvSpPr>
        <p:spPr>
          <a:xfrm>
            <a:off x="1367644" y="2996952"/>
            <a:ext cx="6408712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600" dirty="0"/>
              <a:t>3</a:t>
            </a:r>
            <a:r>
              <a:rPr lang="ko-KR" altLang="en-US" sz="16600" dirty="0"/>
              <a:t>강 </a:t>
            </a:r>
            <a:r>
              <a:rPr lang="en-US" altLang="ko-KR" sz="16600" dirty="0"/>
              <a:t>Client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78290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윈도우 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8F3187-B6D9-4E2E-8C9C-FBCF65AD7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7891379" cy="34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2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문제점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6CEB62-B2A9-4631-824F-533E8E7A0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1136"/>
            <a:ext cx="6786075" cy="28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3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0063B08B-4FA6-42B4-AEA5-92CE14141328}"/>
              </a:ext>
            </a:extLst>
          </p:cNvPr>
          <p:cNvSpPr txBox="1">
            <a:spLocks/>
          </p:cNvSpPr>
          <p:nvPr/>
        </p:nvSpPr>
        <p:spPr>
          <a:xfrm>
            <a:off x="1367644" y="2996952"/>
            <a:ext cx="7236804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/>
            <a:r>
              <a:rPr lang="en-US" altLang="ko-KR" sz="16600" dirty="0"/>
              <a:t>4</a:t>
            </a:r>
            <a:r>
              <a:rPr lang="ko-KR" altLang="en-US" sz="16600" dirty="0"/>
              <a:t>강 </a:t>
            </a:r>
            <a:endParaRPr lang="en-US" altLang="ko-KR" sz="16600" dirty="0"/>
          </a:p>
          <a:p>
            <a:pPr algn="ctr"/>
            <a:r>
              <a:rPr lang="en-US" altLang="ko-KR" sz="16600" dirty="0"/>
              <a:t>Thread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2885538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C5E806-A5CA-4DAC-887F-B190FB98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40768"/>
            <a:ext cx="8352928" cy="512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3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3845E0-915C-4190-B22F-E60B6B7C3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3" y="1700808"/>
            <a:ext cx="911228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6D78345-7A80-47B0-B2ED-8CB6B20E8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67187"/>
            <a:ext cx="7845575" cy="3523626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프로세스와 스레드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8EC349E-BF06-4F9C-ADF2-26FF5D6FED66}"/>
              </a:ext>
            </a:extLst>
          </p:cNvPr>
          <p:cNvSpPr txBox="1">
            <a:spLocks/>
          </p:cNvSpPr>
          <p:nvPr/>
        </p:nvSpPr>
        <p:spPr>
          <a:xfrm>
            <a:off x="1475656" y="3861048"/>
            <a:ext cx="3672408" cy="106951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ko-KR" altLang="en-US" dirty="0">
                <a:solidFill>
                  <a:srgbClr val="FF0000"/>
                </a:solidFill>
              </a:rPr>
              <a:t>코드와 데이터</a:t>
            </a:r>
          </a:p>
        </p:txBody>
      </p:sp>
    </p:spTree>
    <p:extLst>
      <p:ext uri="{BB962C8B-B14F-4D97-AF65-F5344CB8AC3E}">
        <p14:creationId xmlns:p14="http://schemas.microsoft.com/office/powerpoint/2010/main" val="2956967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프로세스와 스레드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77EDFA-A2C3-4754-A98E-3FC7C934A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8667502" cy="36724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A5768E-33A4-4844-82D6-D95A899DE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60" y="5301208"/>
            <a:ext cx="735081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프로세스와 스레드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F24867-AC50-4148-9309-B0860D4DA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844824"/>
            <a:ext cx="7264934" cy="33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05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함수의 호출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D680C3-67F0-4359-B07D-CA7873DE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822331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7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C1C8FD-D7A3-4765-B874-C24085365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556792"/>
            <a:ext cx="6997081" cy="43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코드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249BC4-EE41-4463-A254-9DCD88023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1" y="1772816"/>
            <a:ext cx="7096478" cy="374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80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3E8A03-E1AA-4D64-9198-CA1BA5C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9514"/>
          </a:xfrm>
        </p:spPr>
        <p:txBody>
          <a:bodyPr/>
          <a:lstStyle/>
          <a:p>
            <a:r>
              <a:rPr lang="ko-KR" altLang="en-US" dirty="0"/>
              <a:t>스레드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9CFBEE-B38B-49A3-9570-DE9900A4B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36" y="1628800"/>
            <a:ext cx="6474327" cy="44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7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6CBF2-0B49-4D78-B35D-C6697BF08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6733521" cy="484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5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r>
              <a:rPr lang="ko-KR" altLang="en-US" dirty="0"/>
              <a:t> 주소 출력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91548F-2F90-48EB-AF07-D399A802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6624736" cy="52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0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r>
              <a:rPr lang="ko-KR" altLang="en-US" dirty="0"/>
              <a:t> 주소 출력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765172-B9F8-44A0-BA69-B48ED7594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7200800" cy="51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86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 err="1"/>
              <a:t>ip</a:t>
            </a:r>
            <a:r>
              <a:rPr lang="ko-KR" altLang="en-US" dirty="0"/>
              <a:t> 주소 출력</a:t>
            </a:r>
            <a:r>
              <a:rPr lang="en-US" altLang="ko-KR" dirty="0"/>
              <a:t> sample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5D5C06-FE18-4AE1-9D6A-94477F1BF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16832"/>
            <a:ext cx="6670681" cy="34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TcpListener.AcceptTcpClient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4A76A2-170C-4734-95CC-BA9A6EB1B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268760"/>
            <a:ext cx="6768752" cy="513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0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TcpListener.AcceptTcpClient</a:t>
            </a:r>
            <a:r>
              <a:rPr lang="en-US" altLang="ko-KR" dirty="0"/>
              <a:t> Sample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7340AD-917B-46E2-B544-9414AF4B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397807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44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TcpListener.AcceptTcpClient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0B2C6E-5B4B-47FD-BFB0-4867D065C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1268760"/>
            <a:ext cx="762066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8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92</Words>
  <Application>Microsoft Office PowerPoint</Application>
  <PresentationFormat>화면 슬라이드 쇼(4:3)</PresentationFormat>
  <Paragraphs>30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목차</vt:lpstr>
      <vt:lpstr>서버 폼</vt:lpstr>
      <vt:lpstr>서버 ip 주소 출력(1)</vt:lpstr>
      <vt:lpstr>서버 ip 주소 출력(2)</vt:lpstr>
      <vt:lpstr>서버 ip 주소 출력 sample</vt:lpstr>
      <vt:lpstr>TcpListener.AcceptTcpClient</vt:lpstr>
      <vt:lpstr>TcpListener.AcceptTcpClient Sample</vt:lpstr>
      <vt:lpstr>TcpListener.AcceptTcpClient</vt:lpstr>
      <vt:lpstr>PowerPoint 프레젠테이션</vt:lpstr>
      <vt:lpstr>데이터 전송 순서와 반복문</vt:lpstr>
      <vt:lpstr>데이터 전송 순서와 반복문</vt:lpstr>
      <vt:lpstr>데이터 전송 순서와 반복문</vt:lpstr>
      <vt:lpstr>해제 대상</vt:lpstr>
      <vt:lpstr>PowerPoint 프레젠테이션</vt:lpstr>
      <vt:lpstr>윈도우 폼</vt:lpstr>
      <vt:lpstr>문제점 분석</vt:lpstr>
      <vt:lpstr>PowerPoint 프레젠테이션</vt:lpstr>
      <vt:lpstr>PowerPoint 프레젠테이션</vt:lpstr>
      <vt:lpstr>프로세스와 스레드</vt:lpstr>
      <vt:lpstr>프로세스와 스레드</vt:lpstr>
      <vt:lpstr>프로세스와 스레드</vt:lpstr>
      <vt:lpstr>스레드 함수의 호출 구조</vt:lpstr>
      <vt:lpstr>스레드 코드</vt:lpstr>
      <vt:lpstr>스레드 코드</vt:lpstr>
      <vt:lpstr>스레드 코드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 혜수</cp:lastModifiedBy>
  <cp:revision>49</cp:revision>
  <dcterms:created xsi:type="dcterms:W3CDTF">2014-04-01T16:35:38Z</dcterms:created>
  <dcterms:modified xsi:type="dcterms:W3CDTF">2021-01-17T10:03:18Z</dcterms:modified>
</cp:coreProperties>
</file>