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354" y="9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2416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91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884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0350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374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857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6778"/>
            <a:ext cx="9144000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accent6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accent6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467544" y="2276872"/>
            <a:ext cx="8229600" cy="3600400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accent6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94015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accent6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123728" y="1268760"/>
            <a:ext cx="6563072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accent6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2134072" y="1844824"/>
            <a:ext cx="6563072" cy="4147865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accent6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26818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086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286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933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790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811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119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7338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l" defTabSz="914400" rtl="0" eaLnBrk="1" latinLnBrk="1" hangingPunct="1">
        <a:spcBef>
          <a:spcPct val="0"/>
        </a:spcBef>
        <a:buNone/>
        <a:defRPr sz="40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CCD61-643D-44A5-A450-3A42A50CBC1E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357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4283969" y="3530625"/>
            <a:ext cx="4860032" cy="2160240"/>
          </a:xfrm>
          <a:custGeom>
            <a:avLst/>
            <a:gdLst/>
            <a:ahLst/>
            <a:cxnLst/>
            <a:rect l="l" t="t" r="r" b="b"/>
            <a:pathLst>
              <a:path w="4328021" h="2160240">
                <a:moveTo>
                  <a:pt x="260655" y="0"/>
                </a:moveTo>
                <a:lnTo>
                  <a:pt x="4328021" y="0"/>
                </a:lnTo>
                <a:lnTo>
                  <a:pt x="4328021" y="2160240"/>
                </a:lnTo>
                <a:lnTo>
                  <a:pt x="260655" y="2160240"/>
                </a:lnTo>
                <a:cubicBezTo>
                  <a:pt x="116699" y="2160240"/>
                  <a:pt x="0" y="2043541"/>
                  <a:pt x="0" y="1899585"/>
                </a:cubicBezTo>
                <a:lnTo>
                  <a:pt x="0" y="260655"/>
                </a:lnTo>
                <a:cubicBezTo>
                  <a:pt x="0" y="116699"/>
                  <a:pt x="116699" y="0"/>
                  <a:pt x="260655" y="0"/>
                </a:cubicBezTo>
                <a:close/>
              </a:path>
            </a:pathLst>
          </a:custGeom>
          <a:solidFill>
            <a:schemeClr val="accent6">
              <a:lumMod val="50000"/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4283968" y="3779101"/>
            <a:ext cx="4608511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3600" b="1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Winform_TCP</a:t>
            </a:r>
            <a:endParaRPr lang="en-US" altLang="ko-KR" sz="3600" b="1" dirty="0">
              <a:solidFill>
                <a:schemeClr val="accent6">
                  <a:lumMod val="20000"/>
                  <a:lumOff val="80000"/>
                </a:schemeClr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0" y="6597932"/>
            <a:ext cx="88924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accent6">
                  <a:lumMod val="20000"/>
                  <a:lumOff val="8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12217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>
            <a:extLst>
              <a:ext uri="{FF2B5EF4-FFF2-40B4-BE49-F238E27FC236}">
                <a16:creationId xmlns:a16="http://schemas.microsoft.com/office/drawing/2014/main" id="{0063B08B-4FA6-42B4-AEA5-92CE14141328}"/>
              </a:ext>
            </a:extLst>
          </p:cNvPr>
          <p:cNvSpPr txBox="1">
            <a:spLocks/>
          </p:cNvSpPr>
          <p:nvPr/>
        </p:nvSpPr>
        <p:spPr>
          <a:xfrm>
            <a:off x="1187624" y="2894243"/>
            <a:ext cx="7200800" cy="1069514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4000" b="1" kern="1200" baseline="0">
                <a:solidFill>
                  <a:schemeClr val="accent6">
                    <a:lumMod val="20000"/>
                    <a:lumOff val="80000"/>
                  </a:schemeClr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algn="ctr"/>
            <a:r>
              <a:rPr lang="en-US" altLang="ko-KR" sz="16600" dirty="0"/>
              <a:t>2</a:t>
            </a:r>
            <a:r>
              <a:rPr lang="ko-KR" altLang="en-US" sz="16600" dirty="0"/>
              <a:t>강</a:t>
            </a:r>
            <a:endParaRPr lang="en-US" altLang="ko-KR" sz="16600" dirty="0"/>
          </a:p>
          <a:p>
            <a:pPr algn="ctr"/>
            <a:r>
              <a:rPr lang="en-US" altLang="ko-KR" sz="16600" dirty="0"/>
              <a:t>Server</a:t>
            </a:r>
            <a:endParaRPr lang="ko-KR" altLang="en-US" sz="16600" dirty="0"/>
          </a:p>
        </p:txBody>
      </p:sp>
    </p:spTree>
    <p:extLst>
      <p:ext uri="{BB962C8B-B14F-4D97-AF65-F5344CB8AC3E}">
        <p14:creationId xmlns:p14="http://schemas.microsoft.com/office/powerpoint/2010/main" val="1196690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전송 순서와 </a:t>
            </a:r>
            <a:r>
              <a:rPr lang="ko-KR" altLang="en-US" dirty="0" err="1"/>
              <a:t>반복문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4C00156-A4F4-46D1-977B-A259644EBB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968" y="1916832"/>
            <a:ext cx="6722064" cy="3398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8404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9514"/>
          </a:xfrm>
        </p:spPr>
        <p:txBody>
          <a:bodyPr/>
          <a:lstStyle/>
          <a:p>
            <a:r>
              <a:rPr lang="ko-KR" altLang="en-US" dirty="0"/>
              <a:t>데이터 전송 순서와 </a:t>
            </a:r>
            <a:r>
              <a:rPr lang="ko-KR" altLang="en-US" dirty="0" err="1"/>
              <a:t>반복문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3FB0243-3920-4B2E-9C84-8906B114E0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669" y="1694994"/>
            <a:ext cx="5334661" cy="4630083"/>
          </a:xfrm>
          <a:prstGeom prst="rect">
            <a:avLst/>
          </a:prstGeom>
        </p:spPr>
      </p:pic>
      <p:sp>
        <p:nvSpPr>
          <p:cNvPr id="6" name="Title 3">
            <a:extLst>
              <a:ext uri="{FF2B5EF4-FFF2-40B4-BE49-F238E27FC236}">
                <a16:creationId xmlns:a16="http://schemas.microsoft.com/office/drawing/2014/main" id="{61510662-D9DE-4C89-A984-A624B4D697E6}"/>
              </a:ext>
            </a:extLst>
          </p:cNvPr>
          <p:cNvSpPr txBox="1">
            <a:spLocks/>
          </p:cNvSpPr>
          <p:nvPr/>
        </p:nvSpPr>
        <p:spPr>
          <a:xfrm>
            <a:off x="3419872" y="1069514"/>
            <a:ext cx="2575520" cy="587142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4000" b="1" kern="1200" baseline="0">
                <a:solidFill>
                  <a:schemeClr val="accent6">
                    <a:lumMod val="20000"/>
                    <a:lumOff val="80000"/>
                  </a:schemeClr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altLang="ko-KR" dirty="0"/>
              <a:t>Console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340316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9514"/>
          </a:xfrm>
        </p:spPr>
        <p:txBody>
          <a:bodyPr/>
          <a:lstStyle/>
          <a:p>
            <a:r>
              <a:rPr lang="ko-KR" altLang="en-US" dirty="0"/>
              <a:t>데이터 전송 순서와 </a:t>
            </a:r>
            <a:r>
              <a:rPr lang="ko-KR" altLang="en-US" dirty="0" err="1"/>
              <a:t>반복문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A347006-7A86-46CE-9917-30AA39C268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2578676"/>
            <a:ext cx="6841488" cy="214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9295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9514"/>
          </a:xfrm>
        </p:spPr>
        <p:txBody>
          <a:bodyPr/>
          <a:lstStyle/>
          <a:p>
            <a:r>
              <a:rPr lang="ko-KR" altLang="en-US" dirty="0"/>
              <a:t>해제 대상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3CB4658-699E-483D-85C4-29BC1E21DB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1412776"/>
            <a:ext cx="5590282" cy="4766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3767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>
            <a:extLst>
              <a:ext uri="{FF2B5EF4-FFF2-40B4-BE49-F238E27FC236}">
                <a16:creationId xmlns:a16="http://schemas.microsoft.com/office/drawing/2014/main" id="{0063B08B-4FA6-42B4-AEA5-92CE14141328}"/>
              </a:ext>
            </a:extLst>
          </p:cNvPr>
          <p:cNvSpPr txBox="1">
            <a:spLocks/>
          </p:cNvSpPr>
          <p:nvPr/>
        </p:nvSpPr>
        <p:spPr>
          <a:xfrm>
            <a:off x="1367644" y="2996952"/>
            <a:ext cx="6408712" cy="1069514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4000" b="1" kern="1200" baseline="0">
                <a:solidFill>
                  <a:schemeClr val="accent6">
                    <a:lumMod val="20000"/>
                    <a:lumOff val="80000"/>
                  </a:schemeClr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algn="ctr"/>
            <a:r>
              <a:rPr lang="en-US" altLang="ko-KR" sz="16600" dirty="0"/>
              <a:t>3</a:t>
            </a:r>
            <a:r>
              <a:rPr lang="ko-KR" altLang="en-US" sz="16600" dirty="0"/>
              <a:t>강 </a:t>
            </a:r>
            <a:r>
              <a:rPr lang="en-US" altLang="ko-KR" sz="16600" dirty="0"/>
              <a:t>Client</a:t>
            </a:r>
            <a:endParaRPr lang="ko-KR" altLang="en-US" sz="16600" dirty="0"/>
          </a:p>
        </p:txBody>
      </p:sp>
    </p:spTree>
    <p:extLst>
      <p:ext uri="{BB962C8B-B14F-4D97-AF65-F5344CB8AC3E}">
        <p14:creationId xmlns:p14="http://schemas.microsoft.com/office/powerpoint/2010/main" val="27829090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9514"/>
          </a:xfrm>
        </p:spPr>
        <p:txBody>
          <a:bodyPr/>
          <a:lstStyle/>
          <a:p>
            <a:r>
              <a:rPr lang="ko-KR" altLang="en-US" dirty="0"/>
              <a:t>윈도우 폼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28F3187-B6D9-4E2E-8C9C-FBCF65AD7C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2060848"/>
            <a:ext cx="7891379" cy="3409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3284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9514"/>
          </a:xfrm>
        </p:spPr>
        <p:txBody>
          <a:bodyPr/>
          <a:lstStyle/>
          <a:p>
            <a:r>
              <a:rPr lang="ko-KR" altLang="en-US" dirty="0"/>
              <a:t>문제점 분석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F6CEB62-B2A9-4631-824F-533E8E7A07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981136"/>
            <a:ext cx="6786075" cy="2895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2353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>
            <a:extLst>
              <a:ext uri="{FF2B5EF4-FFF2-40B4-BE49-F238E27FC236}">
                <a16:creationId xmlns:a16="http://schemas.microsoft.com/office/drawing/2014/main" id="{0063B08B-4FA6-42B4-AEA5-92CE14141328}"/>
              </a:ext>
            </a:extLst>
          </p:cNvPr>
          <p:cNvSpPr txBox="1">
            <a:spLocks/>
          </p:cNvSpPr>
          <p:nvPr/>
        </p:nvSpPr>
        <p:spPr>
          <a:xfrm>
            <a:off x="1367644" y="2996952"/>
            <a:ext cx="7236804" cy="1069514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4000" b="1" kern="1200" baseline="0">
                <a:solidFill>
                  <a:schemeClr val="accent6">
                    <a:lumMod val="20000"/>
                    <a:lumOff val="80000"/>
                  </a:schemeClr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algn="ctr"/>
            <a:r>
              <a:rPr lang="en-US" altLang="ko-KR" sz="16600" dirty="0"/>
              <a:t>4</a:t>
            </a:r>
            <a:r>
              <a:rPr lang="ko-KR" altLang="en-US" sz="16600" dirty="0"/>
              <a:t>강 </a:t>
            </a:r>
            <a:endParaRPr lang="en-US" altLang="ko-KR" sz="16600" dirty="0"/>
          </a:p>
          <a:p>
            <a:pPr algn="ctr"/>
            <a:r>
              <a:rPr lang="en-US" altLang="ko-KR" sz="16600" dirty="0"/>
              <a:t>Thread</a:t>
            </a:r>
            <a:endParaRPr lang="ko-KR" altLang="en-US" sz="16600" dirty="0"/>
          </a:p>
        </p:txBody>
      </p:sp>
    </p:spTree>
    <p:extLst>
      <p:ext uri="{BB962C8B-B14F-4D97-AF65-F5344CB8AC3E}">
        <p14:creationId xmlns:p14="http://schemas.microsoft.com/office/powerpoint/2010/main" val="28855381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FC5E806-A5CA-4DAC-887F-B190FB9879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340768"/>
            <a:ext cx="8352928" cy="5129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339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D3845E0-915C-4190-B22F-E60B6B7C3E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43" y="1700808"/>
            <a:ext cx="9112285" cy="345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7631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E6D78345-7A80-47B0-B2ED-8CB6B20E8C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667187"/>
            <a:ext cx="7845575" cy="3523626"/>
          </a:xfrm>
          <a:prstGeom prst="rect">
            <a:avLst/>
          </a:prstGeom>
        </p:spPr>
      </p:pic>
      <p:sp>
        <p:nvSpPr>
          <p:cNvPr id="5" name="Title 3">
            <a:extLst>
              <a:ext uri="{FF2B5EF4-FFF2-40B4-BE49-F238E27FC236}">
                <a16:creationId xmlns:a16="http://schemas.microsoft.com/office/drawing/2014/main" id="{3B3E8A03-E1AA-4D64-9198-CA1BA5C46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9514"/>
          </a:xfrm>
        </p:spPr>
        <p:txBody>
          <a:bodyPr/>
          <a:lstStyle/>
          <a:p>
            <a:r>
              <a:rPr lang="ko-KR" altLang="en-US" dirty="0"/>
              <a:t>프로세스와 스레드</a:t>
            </a: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E8EC349E-BF06-4F9C-ADF2-26FF5D6FED66}"/>
              </a:ext>
            </a:extLst>
          </p:cNvPr>
          <p:cNvSpPr txBox="1">
            <a:spLocks/>
          </p:cNvSpPr>
          <p:nvPr/>
        </p:nvSpPr>
        <p:spPr>
          <a:xfrm>
            <a:off x="1475656" y="3861048"/>
            <a:ext cx="3672408" cy="1069514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4000" b="1" kern="1200" baseline="0">
                <a:solidFill>
                  <a:schemeClr val="accent6">
                    <a:lumMod val="20000"/>
                    <a:lumOff val="80000"/>
                  </a:schemeClr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ko-KR" altLang="en-US" dirty="0">
                <a:solidFill>
                  <a:srgbClr val="FF0000"/>
                </a:solidFill>
              </a:rPr>
              <a:t>코드와 데이터</a:t>
            </a:r>
          </a:p>
        </p:txBody>
      </p:sp>
    </p:spTree>
    <p:extLst>
      <p:ext uri="{BB962C8B-B14F-4D97-AF65-F5344CB8AC3E}">
        <p14:creationId xmlns:p14="http://schemas.microsoft.com/office/powerpoint/2010/main" val="29569675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3B3E8A03-E1AA-4D64-9198-CA1BA5C46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9514"/>
          </a:xfrm>
        </p:spPr>
        <p:txBody>
          <a:bodyPr/>
          <a:lstStyle/>
          <a:p>
            <a:r>
              <a:rPr lang="ko-KR" altLang="en-US" dirty="0"/>
              <a:t>프로세스와 스레드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577EDFA-A2C3-4754-A98E-3FC7C934AC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268760"/>
            <a:ext cx="8667502" cy="367240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8A5768E-33A4-4844-82D6-D95A899DEE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760" y="5301208"/>
            <a:ext cx="7350813" cy="72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4403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3B3E8A03-E1AA-4D64-9198-CA1BA5C46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9514"/>
          </a:xfrm>
        </p:spPr>
        <p:txBody>
          <a:bodyPr/>
          <a:lstStyle/>
          <a:p>
            <a:r>
              <a:rPr lang="ko-KR" altLang="en-US" dirty="0"/>
              <a:t>프로세스와 스레드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CF24867-AC50-4148-9309-B0860D4DAB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844824"/>
            <a:ext cx="7264934" cy="3378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1058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3B3E8A03-E1AA-4D64-9198-CA1BA5C46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9514"/>
          </a:xfrm>
        </p:spPr>
        <p:txBody>
          <a:bodyPr/>
          <a:lstStyle/>
          <a:p>
            <a:r>
              <a:rPr lang="ko-KR" altLang="en-US" dirty="0"/>
              <a:t>스레드 함수의 호출 구조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1D680C3-67F0-4359-B07D-CA7873DE15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700808"/>
            <a:ext cx="8223315" cy="439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9579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3B3E8A03-E1AA-4D64-9198-CA1BA5C46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9514"/>
          </a:xfrm>
        </p:spPr>
        <p:txBody>
          <a:bodyPr/>
          <a:lstStyle/>
          <a:p>
            <a:r>
              <a:rPr lang="ko-KR" altLang="en-US" dirty="0"/>
              <a:t>스레드 코드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8C1C8FD-D7A3-4765-B874-C24085365A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1556792"/>
            <a:ext cx="6997081" cy="4312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8708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3B3E8A03-E1AA-4D64-9198-CA1BA5C46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9514"/>
          </a:xfrm>
        </p:spPr>
        <p:txBody>
          <a:bodyPr/>
          <a:lstStyle/>
          <a:p>
            <a:r>
              <a:rPr lang="ko-KR" altLang="en-US" dirty="0"/>
              <a:t>스레드 코드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9249BC4-EE41-4463-A254-9DCD880234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761" y="1772816"/>
            <a:ext cx="7096478" cy="3749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9807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3B3E8A03-E1AA-4D64-9198-CA1BA5C46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9514"/>
          </a:xfrm>
        </p:spPr>
        <p:txBody>
          <a:bodyPr/>
          <a:lstStyle/>
          <a:p>
            <a:r>
              <a:rPr lang="ko-KR" altLang="en-US" dirty="0"/>
              <a:t>스레드 코드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B9CFBEE-B38B-49A3-9570-DE9900A4BC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836" y="1628800"/>
            <a:ext cx="6474327" cy="4437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6705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3B3E8A03-E1AA-4D64-9198-CA1BA5C46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9514"/>
          </a:xfrm>
        </p:spPr>
        <p:txBody>
          <a:bodyPr/>
          <a:lstStyle/>
          <a:p>
            <a:r>
              <a:rPr lang="ko-KR" altLang="en-US" dirty="0"/>
              <a:t>스레드 코드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83902A1-A288-4DFE-A20B-2B5F30426A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583831"/>
            <a:ext cx="8056443" cy="414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8354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3B3E8A03-E1AA-4D64-9198-CA1BA5C46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9514"/>
          </a:xfrm>
        </p:spPr>
        <p:txBody>
          <a:bodyPr/>
          <a:lstStyle/>
          <a:p>
            <a:r>
              <a:rPr lang="ko-KR" altLang="en-US" dirty="0"/>
              <a:t>스레드 속성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BD23FF9-5ACF-4489-8DCC-C7335B5A18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485626"/>
            <a:ext cx="6409274" cy="3886748"/>
          </a:xfrm>
          <a:prstGeom prst="rect">
            <a:avLst/>
          </a:prstGeom>
        </p:spPr>
      </p:pic>
      <p:sp>
        <p:nvSpPr>
          <p:cNvPr id="6" name="Title 3">
            <a:extLst>
              <a:ext uri="{FF2B5EF4-FFF2-40B4-BE49-F238E27FC236}">
                <a16:creationId xmlns:a16="http://schemas.microsoft.com/office/drawing/2014/main" id="{3B117C00-1C24-4B11-906C-DC04CB84D502}"/>
              </a:ext>
            </a:extLst>
          </p:cNvPr>
          <p:cNvSpPr txBox="1">
            <a:spLocks/>
          </p:cNvSpPr>
          <p:nvPr/>
        </p:nvSpPr>
        <p:spPr>
          <a:xfrm>
            <a:off x="611560" y="5517232"/>
            <a:ext cx="7236804" cy="1069514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4000" b="1" kern="1200" baseline="0">
                <a:solidFill>
                  <a:schemeClr val="accent6">
                    <a:lumMod val="20000"/>
                    <a:lumOff val="80000"/>
                  </a:schemeClr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algn="ctr"/>
            <a:r>
              <a:rPr lang="en-US" altLang="ko-KR" sz="1800" dirty="0"/>
              <a:t>Foreground : </a:t>
            </a:r>
            <a:r>
              <a:rPr lang="ko-KR" altLang="en-US" sz="1800" dirty="0"/>
              <a:t>주 스레드가 멈춰도 부 스레드는 반복 동작 실시</a:t>
            </a:r>
            <a:r>
              <a:rPr lang="en-US" altLang="ko-KR" sz="1800" dirty="0"/>
              <a:t>Background</a:t>
            </a:r>
            <a:r>
              <a:rPr lang="ko-KR" altLang="en-US" sz="1800" dirty="0"/>
              <a:t> </a:t>
            </a:r>
            <a:r>
              <a:rPr lang="en-US" altLang="ko-KR" sz="1800" dirty="0"/>
              <a:t>:</a:t>
            </a:r>
            <a:r>
              <a:rPr lang="ko-KR" altLang="en-US" sz="1800" dirty="0"/>
              <a:t> 주 스레드가 멈추면 부 스레드도 멈춤</a:t>
            </a:r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2D4919E5-71B5-4217-8730-39C67FF2A4EE}"/>
              </a:ext>
            </a:extLst>
          </p:cNvPr>
          <p:cNvSpPr txBox="1">
            <a:spLocks/>
          </p:cNvSpPr>
          <p:nvPr/>
        </p:nvSpPr>
        <p:spPr>
          <a:xfrm>
            <a:off x="3131840" y="1486029"/>
            <a:ext cx="5688632" cy="1069514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4000" b="1" kern="1200" baseline="0">
                <a:solidFill>
                  <a:schemeClr val="accent6">
                    <a:lumMod val="20000"/>
                    <a:lumOff val="80000"/>
                  </a:schemeClr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algn="ctr"/>
            <a:r>
              <a:rPr lang="en-US" altLang="ko-KR" sz="1800" dirty="0" err="1">
                <a:solidFill>
                  <a:srgbClr val="FF0000"/>
                </a:solidFill>
              </a:rPr>
              <a:t>IsBackground</a:t>
            </a:r>
            <a:r>
              <a:rPr lang="en-US" altLang="ko-KR" sz="1800" dirty="0">
                <a:solidFill>
                  <a:srgbClr val="FF0000"/>
                </a:solidFill>
              </a:rPr>
              <a:t> : true</a:t>
            </a:r>
            <a:r>
              <a:rPr lang="ko-KR" altLang="en-US" sz="1800" dirty="0">
                <a:solidFill>
                  <a:srgbClr val="FF0000"/>
                </a:solidFill>
              </a:rPr>
              <a:t>일 시 </a:t>
            </a:r>
            <a:r>
              <a:rPr lang="en-US" altLang="ko-KR" sz="1800" dirty="0">
                <a:solidFill>
                  <a:srgbClr val="FF0000"/>
                </a:solidFill>
              </a:rPr>
              <a:t>background</a:t>
            </a:r>
            <a:r>
              <a:rPr lang="ko-KR" altLang="en-US" sz="1800" dirty="0">
                <a:solidFill>
                  <a:srgbClr val="FF0000"/>
                </a:solidFill>
              </a:rPr>
              <a:t>로 설정되고</a:t>
            </a:r>
            <a:r>
              <a:rPr lang="en-US" altLang="ko-KR" sz="1800" dirty="0">
                <a:solidFill>
                  <a:srgbClr val="FF0000"/>
                </a:solidFill>
              </a:rPr>
              <a:t>, </a:t>
            </a:r>
          </a:p>
          <a:p>
            <a:pPr algn="ctr"/>
            <a:r>
              <a:rPr lang="en-US" altLang="ko-KR" sz="1800" dirty="0">
                <a:solidFill>
                  <a:srgbClr val="FF0000"/>
                </a:solidFill>
              </a:rPr>
              <a:t>False</a:t>
            </a:r>
            <a:r>
              <a:rPr lang="ko-KR" altLang="en-US" sz="1800" dirty="0">
                <a:solidFill>
                  <a:srgbClr val="FF0000"/>
                </a:solidFill>
              </a:rPr>
              <a:t>일 시 </a:t>
            </a:r>
            <a:r>
              <a:rPr lang="en-US" altLang="ko-KR" sz="1800" dirty="0">
                <a:solidFill>
                  <a:srgbClr val="FF0000"/>
                </a:solidFill>
              </a:rPr>
              <a:t>foreground</a:t>
            </a:r>
            <a:r>
              <a:rPr lang="ko-KR" altLang="en-US" sz="1800" dirty="0">
                <a:solidFill>
                  <a:srgbClr val="FF0000"/>
                </a:solidFill>
              </a:rPr>
              <a:t>로 </a:t>
            </a:r>
            <a:r>
              <a:rPr lang="ko-KR" altLang="en-US" sz="1800" dirty="0" err="1">
                <a:solidFill>
                  <a:srgbClr val="FF0000"/>
                </a:solidFill>
              </a:rPr>
              <a:t>설정댐</a:t>
            </a:r>
            <a:endParaRPr lang="ko-KR" altLang="en-US" sz="1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04913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3B3E8A03-E1AA-4D64-9198-CA1BA5C46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9514"/>
          </a:xfrm>
        </p:spPr>
        <p:txBody>
          <a:bodyPr/>
          <a:lstStyle/>
          <a:p>
            <a:r>
              <a:rPr lang="ko-KR" altLang="en-US" dirty="0"/>
              <a:t>스레드 속성</a:t>
            </a: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3B117C00-1C24-4B11-906C-DC04CB84D502}"/>
              </a:ext>
            </a:extLst>
          </p:cNvPr>
          <p:cNvSpPr txBox="1">
            <a:spLocks/>
          </p:cNvSpPr>
          <p:nvPr/>
        </p:nvSpPr>
        <p:spPr>
          <a:xfrm>
            <a:off x="611560" y="5517232"/>
            <a:ext cx="7236804" cy="1069514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4000" b="1" kern="1200" baseline="0">
                <a:solidFill>
                  <a:schemeClr val="accent6">
                    <a:lumMod val="20000"/>
                    <a:lumOff val="80000"/>
                  </a:schemeClr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algn="ctr"/>
            <a:r>
              <a:rPr lang="ko-KR" altLang="en-US" sz="1800" dirty="0"/>
              <a:t>현재 스레드를 정지시키고 싶거나 다른 스레드를 사용하고 싶을 때 사용 </a:t>
            </a:r>
            <a:endParaRPr lang="en-US" altLang="ko-KR" sz="1800" dirty="0"/>
          </a:p>
          <a:p>
            <a:pPr algn="ctr"/>
            <a:r>
              <a:rPr lang="ko-KR" altLang="en-US" sz="1800" dirty="0"/>
              <a:t>각각 스레드 아이디 얻기 위한 방식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E3BB3AE-7C07-4640-BD74-C5D95706C9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16" y="1864423"/>
            <a:ext cx="7313547" cy="1924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090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서버 폼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7E6CBF2-0B49-4D78-B35D-C6697BF085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628800"/>
            <a:ext cx="6733521" cy="4849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6543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3B3E8A03-E1AA-4D64-9198-CA1BA5C46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9514"/>
          </a:xfrm>
        </p:spPr>
        <p:txBody>
          <a:bodyPr/>
          <a:lstStyle/>
          <a:p>
            <a:r>
              <a:rPr lang="ko-KR" altLang="en-US" dirty="0"/>
              <a:t>스레드 속성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04F761C-2E2E-4529-B16C-697BC19D3A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184" y="1420349"/>
            <a:ext cx="8745632" cy="4536504"/>
          </a:xfrm>
          <a:prstGeom prst="rect">
            <a:avLst/>
          </a:prstGeom>
        </p:spPr>
      </p:pic>
      <p:sp>
        <p:nvSpPr>
          <p:cNvPr id="7" name="Title 3">
            <a:extLst>
              <a:ext uri="{FF2B5EF4-FFF2-40B4-BE49-F238E27FC236}">
                <a16:creationId xmlns:a16="http://schemas.microsoft.com/office/drawing/2014/main" id="{F1EE3ED1-CA80-4839-874A-971B8898B824}"/>
              </a:ext>
            </a:extLst>
          </p:cNvPr>
          <p:cNvSpPr txBox="1">
            <a:spLocks/>
          </p:cNvSpPr>
          <p:nvPr/>
        </p:nvSpPr>
        <p:spPr>
          <a:xfrm>
            <a:off x="4860032" y="2780928"/>
            <a:ext cx="3383360" cy="1069514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4000" b="1" kern="1200" baseline="0">
                <a:solidFill>
                  <a:schemeClr val="accent6">
                    <a:lumMod val="20000"/>
                    <a:lumOff val="80000"/>
                  </a:schemeClr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altLang="ko-KR" dirty="0">
                <a:solidFill>
                  <a:srgbClr val="FF0000"/>
                </a:solidFill>
              </a:rPr>
              <a:t>Try ~ Catch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30055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3B3E8A03-E1AA-4D64-9198-CA1BA5C46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9514"/>
          </a:xfrm>
        </p:spPr>
        <p:txBody>
          <a:bodyPr/>
          <a:lstStyle/>
          <a:p>
            <a:r>
              <a:rPr lang="ko-KR" altLang="en-US" dirty="0"/>
              <a:t>스레드 속성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EA56F1F-0CD3-4469-B4E4-E61DC559F9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628800"/>
            <a:ext cx="8072510" cy="453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1986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3B3E8A03-E1AA-4D64-9198-CA1BA5C46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9514"/>
          </a:xfrm>
        </p:spPr>
        <p:txBody>
          <a:bodyPr/>
          <a:lstStyle/>
          <a:p>
            <a:r>
              <a:rPr lang="ko-KR" altLang="en-US" dirty="0"/>
              <a:t>스레드 속성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159C9DE-C1A0-49AF-A4C3-1BD3E48F72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773" y="1628800"/>
            <a:ext cx="8192454" cy="4399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8122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3B3E8A03-E1AA-4D64-9198-CA1BA5C46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9514"/>
          </a:xfrm>
        </p:spPr>
        <p:txBody>
          <a:bodyPr/>
          <a:lstStyle/>
          <a:p>
            <a:r>
              <a:rPr lang="ko-KR" altLang="en-US" dirty="0"/>
              <a:t>서버 스레드 구조 정리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4C04E0E-D18A-4C2B-A33D-BCF69A3B12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268760"/>
            <a:ext cx="6264696" cy="5390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65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서버 </a:t>
            </a:r>
            <a:r>
              <a:rPr lang="en-US" altLang="ko-KR" dirty="0" err="1"/>
              <a:t>ip</a:t>
            </a:r>
            <a:r>
              <a:rPr lang="ko-KR" altLang="en-US" dirty="0"/>
              <a:t> 주소 출력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A91548F-2F90-48EB-AF07-D399A80279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268760"/>
            <a:ext cx="6624736" cy="5264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405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서버 </a:t>
            </a:r>
            <a:r>
              <a:rPr lang="en-US" altLang="ko-KR" dirty="0" err="1"/>
              <a:t>ip</a:t>
            </a:r>
            <a:r>
              <a:rPr lang="ko-KR" altLang="en-US" dirty="0"/>
              <a:t> 주소 출력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6765172-B9F8-44A0-BA69-B48ED7594A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340768"/>
            <a:ext cx="7200800" cy="5190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886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서버 </a:t>
            </a:r>
            <a:r>
              <a:rPr lang="en-US" altLang="ko-KR" dirty="0" err="1"/>
              <a:t>ip</a:t>
            </a:r>
            <a:r>
              <a:rPr lang="ko-KR" altLang="en-US" dirty="0"/>
              <a:t> 주소 출력</a:t>
            </a:r>
            <a:r>
              <a:rPr lang="en-US" altLang="ko-KR" dirty="0"/>
              <a:t> sample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C5D5C06-FE18-4AE1-9D6A-94477F1BF6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1916832"/>
            <a:ext cx="6670681" cy="3456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97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TcpListener.AcceptTcpClient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E4A76A2-170C-4734-95CC-BA9A6EB1BD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268760"/>
            <a:ext cx="6768752" cy="5134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3075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TcpListener.AcceptTcpClient</a:t>
            </a:r>
            <a:r>
              <a:rPr lang="en-US" altLang="ko-KR" dirty="0"/>
              <a:t> Sample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A7340AD-917B-46E2-B544-9414AF4BE5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2060848"/>
            <a:ext cx="8397807" cy="302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4438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TcpListener.AcceptTcpClient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30B2C6E-5B4B-47FD-BFB0-4867D065C8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1268760"/>
            <a:ext cx="7620665" cy="446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186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2254</TotalTime>
  <Words>160</Words>
  <Application>Microsoft Office PowerPoint</Application>
  <PresentationFormat>화면 슬라이드 쇼(4:3)</PresentationFormat>
  <Paragraphs>43</Paragraphs>
  <Slides>33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33</vt:i4>
      </vt:variant>
    </vt:vector>
  </HeadingPairs>
  <TitlesOfParts>
    <vt:vector size="38" baseType="lpstr">
      <vt:lpstr>맑은 고딕</vt:lpstr>
      <vt:lpstr>Arial</vt:lpstr>
      <vt:lpstr>Calibri</vt:lpstr>
      <vt:lpstr>Office Theme</vt:lpstr>
      <vt:lpstr>Custom Design</vt:lpstr>
      <vt:lpstr>PowerPoint 프레젠테이션</vt:lpstr>
      <vt:lpstr>목차</vt:lpstr>
      <vt:lpstr>서버 폼</vt:lpstr>
      <vt:lpstr>서버 ip 주소 출력(1)</vt:lpstr>
      <vt:lpstr>서버 ip 주소 출력(2)</vt:lpstr>
      <vt:lpstr>서버 ip 주소 출력 sample</vt:lpstr>
      <vt:lpstr>TcpListener.AcceptTcpClient</vt:lpstr>
      <vt:lpstr>TcpListener.AcceptTcpClient Sample</vt:lpstr>
      <vt:lpstr>TcpListener.AcceptTcpClient</vt:lpstr>
      <vt:lpstr>PowerPoint 프레젠테이션</vt:lpstr>
      <vt:lpstr>데이터 전송 순서와 반복문</vt:lpstr>
      <vt:lpstr>데이터 전송 순서와 반복문</vt:lpstr>
      <vt:lpstr>데이터 전송 순서와 반복문</vt:lpstr>
      <vt:lpstr>해제 대상</vt:lpstr>
      <vt:lpstr>PowerPoint 프레젠테이션</vt:lpstr>
      <vt:lpstr>윈도우 폼</vt:lpstr>
      <vt:lpstr>문제점 분석</vt:lpstr>
      <vt:lpstr>PowerPoint 프레젠테이션</vt:lpstr>
      <vt:lpstr>PowerPoint 프레젠테이션</vt:lpstr>
      <vt:lpstr>프로세스와 스레드</vt:lpstr>
      <vt:lpstr>프로세스와 스레드</vt:lpstr>
      <vt:lpstr>프로세스와 스레드</vt:lpstr>
      <vt:lpstr>스레드 함수의 호출 구조</vt:lpstr>
      <vt:lpstr>스레드 코드</vt:lpstr>
      <vt:lpstr>스레드 코드</vt:lpstr>
      <vt:lpstr>스레드 코드</vt:lpstr>
      <vt:lpstr>스레드 코드</vt:lpstr>
      <vt:lpstr>스레드 속성</vt:lpstr>
      <vt:lpstr>스레드 속성</vt:lpstr>
      <vt:lpstr>스레드 속성</vt:lpstr>
      <vt:lpstr>스레드 속성</vt:lpstr>
      <vt:lpstr>스레드 속성</vt:lpstr>
      <vt:lpstr>서버 스레드 구조 정리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김 혜수</cp:lastModifiedBy>
  <cp:revision>56</cp:revision>
  <dcterms:created xsi:type="dcterms:W3CDTF">2014-04-01T16:35:38Z</dcterms:created>
  <dcterms:modified xsi:type="dcterms:W3CDTF">2021-01-17T15:26:28Z</dcterms:modified>
</cp:coreProperties>
</file>