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Rs -232,485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 프롬프트</a:t>
            </a:r>
            <a:r>
              <a:rPr lang="en-US" altLang="ko-KR" dirty="0"/>
              <a:t> – </a:t>
            </a:r>
            <a:r>
              <a:rPr lang="ko-KR" altLang="en-US" dirty="0"/>
              <a:t>포트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1895F9-8DDA-44E6-A1EF-3AA8CFA43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99259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</Words>
  <Application>Microsoft Office PowerPoint</Application>
  <PresentationFormat>화면 슬라이드 쇼(4:3)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명령 프롬프트 – 포트 확인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33</cp:revision>
  <dcterms:created xsi:type="dcterms:W3CDTF">2014-04-01T16:35:38Z</dcterms:created>
  <dcterms:modified xsi:type="dcterms:W3CDTF">2021-01-13T08:47:40Z</dcterms:modified>
</cp:coreProperties>
</file>