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2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969" y="3530625"/>
            <a:ext cx="4860032" cy="2160240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779101"/>
            <a:ext cx="4608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Rs -232,485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503EAD-8CD2-477A-9FAF-AEA735993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0" y="1700808"/>
            <a:ext cx="876448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2C666C-66E4-4F11-B179-D7C812A9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0" y="1988840"/>
            <a:ext cx="8443000" cy="32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30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혜수</cp:lastModifiedBy>
  <cp:revision>32</cp:revision>
  <dcterms:created xsi:type="dcterms:W3CDTF">2014-04-01T16:35:38Z</dcterms:created>
  <dcterms:modified xsi:type="dcterms:W3CDTF">2021-01-10T11:20:54Z</dcterms:modified>
</cp:coreProperties>
</file>