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0" y="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3969" y="3530625"/>
            <a:ext cx="4860032" cy="2160240"/>
          </a:xfrm>
          <a:custGeom>
            <a:avLst/>
            <a:gdLst/>
            <a:ahLst/>
            <a:cxnLst/>
            <a:rect l="l" t="t" r="r" b="b"/>
            <a:pathLst>
              <a:path w="4328021" h="2160240">
                <a:moveTo>
                  <a:pt x="260655" y="0"/>
                </a:moveTo>
                <a:lnTo>
                  <a:pt x="4328021" y="0"/>
                </a:lnTo>
                <a:lnTo>
                  <a:pt x="4328021" y="2160240"/>
                </a:lnTo>
                <a:lnTo>
                  <a:pt x="260655" y="2160240"/>
                </a:lnTo>
                <a:cubicBezTo>
                  <a:pt x="116699" y="2160240"/>
                  <a:pt x="0" y="2043541"/>
                  <a:pt x="0" y="1899585"/>
                </a:cubicBezTo>
                <a:lnTo>
                  <a:pt x="0" y="260655"/>
                </a:lnTo>
                <a:cubicBezTo>
                  <a:pt x="0" y="116699"/>
                  <a:pt x="116699" y="0"/>
                  <a:pt x="260655" y="0"/>
                </a:cubicBezTo>
                <a:close/>
              </a:path>
            </a:pathLst>
          </a:cu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3779101"/>
            <a:ext cx="46085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내용 확인 방법</a:t>
            </a:r>
            <a:endParaRPr lang="en-US" altLang="ko-KR" sz="36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8892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 프롬프트</a:t>
            </a:r>
            <a:r>
              <a:rPr lang="en-US" altLang="ko-KR" dirty="0"/>
              <a:t> – </a:t>
            </a:r>
            <a:r>
              <a:rPr lang="ko-KR" altLang="en-US" dirty="0"/>
              <a:t>포트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1895F9-8DDA-44E6-A1EF-3AA8CFA43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99259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19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명령 프롬프트 – 포트 확인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 혜수</cp:lastModifiedBy>
  <cp:revision>34</cp:revision>
  <dcterms:created xsi:type="dcterms:W3CDTF">2014-04-01T16:35:38Z</dcterms:created>
  <dcterms:modified xsi:type="dcterms:W3CDTF">2021-01-15T03:53:44Z</dcterms:modified>
</cp:coreProperties>
</file>