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90" y="1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83969" y="3530625"/>
            <a:ext cx="4860032" cy="2160240"/>
          </a:xfrm>
          <a:custGeom>
            <a:avLst/>
            <a:gdLst/>
            <a:ahLst/>
            <a:cxnLst/>
            <a:rect l="l" t="t" r="r" b="b"/>
            <a:pathLst>
              <a:path w="4328021" h="2160240">
                <a:moveTo>
                  <a:pt x="260655" y="0"/>
                </a:moveTo>
                <a:lnTo>
                  <a:pt x="4328021" y="0"/>
                </a:lnTo>
                <a:lnTo>
                  <a:pt x="4328021" y="2160240"/>
                </a:lnTo>
                <a:lnTo>
                  <a:pt x="260655" y="2160240"/>
                </a:lnTo>
                <a:cubicBezTo>
                  <a:pt x="116699" y="2160240"/>
                  <a:pt x="0" y="2043541"/>
                  <a:pt x="0" y="1899585"/>
                </a:cubicBezTo>
                <a:lnTo>
                  <a:pt x="0" y="260655"/>
                </a:lnTo>
                <a:cubicBezTo>
                  <a:pt x="0" y="116699"/>
                  <a:pt x="116699" y="0"/>
                  <a:pt x="260655" y="0"/>
                </a:cubicBezTo>
                <a:close/>
              </a:path>
            </a:pathLst>
          </a:custGeom>
          <a:solidFill>
            <a:schemeClr val="accent6">
              <a:lumMod val="50000"/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83969" y="4515951"/>
            <a:ext cx="48600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https://www.cimetrix.com/overview-gem-standard-video-part3-kr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4283968" y="3779101"/>
            <a:ext cx="460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Secs/Gem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88924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accent6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C4299-48D9-4C8C-B51D-37D563CBD62C}"/>
              </a:ext>
            </a:extLst>
          </p:cNvPr>
          <p:cNvSpPr txBox="1"/>
          <p:nvPr/>
        </p:nvSpPr>
        <p:spPr>
          <a:xfrm>
            <a:off x="4424044" y="5215798"/>
            <a:ext cx="457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https://www.cimetrix.com/kr/equipment</a:t>
            </a: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Recipe Management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796136" y="1344531"/>
            <a:ext cx="2880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골든 레시피는 다른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host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에 저장하는 방식도 필요로 한다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32D555C-C49C-443C-ABDE-E5063927ECE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45" y="1340768"/>
            <a:ext cx="5256584" cy="4705223"/>
          </a:xfrm>
        </p:spPr>
      </p:pic>
    </p:spTree>
    <p:extLst>
      <p:ext uri="{BB962C8B-B14F-4D97-AF65-F5344CB8AC3E}">
        <p14:creationId xmlns:p14="http://schemas.microsoft.com/office/powerpoint/2010/main" val="31986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2708920"/>
            <a:ext cx="3600400" cy="1123528"/>
          </a:xfrm>
        </p:spPr>
        <p:txBody>
          <a:bodyPr/>
          <a:lstStyle/>
          <a:p>
            <a:pPr lvl="0"/>
            <a:r>
              <a:rPr lang="en-US" altLang="ko-KR" sz="7200" b="1" dirty="0"/>
              <a:t>5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part</a:t>
            </a:r>
            <a:endParaRPr lang="en-US" altLang="ko-KR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96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Material Movement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868144" y="1552146"/>
            <a:ext cx="2520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옵션 기능이며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웨이퍼 보드가 도착 및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out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할 때 리포팅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8E6465-B422-4B2B-BB13-1062E8A5E62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772816"/>
            <a:ext cx="5365055" cy="4175090"/>
          </a:xfrm>
        </p:spPr>
      </p:pic>
    </p:spTree>
    <p:extLst>
      <p:ext uri="{BB962C8B-B14F-4D97-AF65-F5344CB8AC3E}">
        <p14:creationId xmlns:p14="http://schemas.microsoft.com/office/powerpoint/2010/main" val="42724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Terminal Services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80112" y="1484784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터미널 서비스는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에게 문자 메시지를 보낼 수 있는 기능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A3B9E7C-B44B-4BB0-996D-170E012DC88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98569"/>
            <a:ext cx="5084417" cy="4079485"/>
          </a:xfrm>
        </p:spPr>
      </p:pic>
    </p:spTree>
    <p:extLst>
      <p:ext uri="{BB962C8B-B14F-4D97-AF65-F5344CB8AC3E}">
        <p14:creationId xmlns:p14="http://schemas.microsoft.com/office/powerpoint/2010/main" val="387980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Clock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80112" y="1484784"/>
            <a:ext cx="30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모든 장비에서는 시간을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리포트하는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기능이 있음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동기화 작업이 되어있지 않으면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데이터 컬렉션에 문제가 발생할 수 있음 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항시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싱크로나이즈된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시간을 기본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6DF25CA-C7CE-4E7B-8D2F-46DCF6720CC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484784"/>
            <a:ext cx="4765871" cy="4464521"/>
          </a:xfrm>
        </p:spPr>
      </p:pic>
    </p:spTree>
    <p:extLst>
      <p:ext uri="{BB962C8B-B14F-4D97-AF65-F5344CB8AC3E}">
        <p14:creationId xmlns:p14="http://schemas.microsoft.com/office/powerpoint/2010/main" val="3798633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Spooling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80112" y="1484784"/>
            <a:ext cx="30963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목적 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데이터 손실 방지를 위해서 사용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연결 문제 시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&gt;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데이터를 장비에 쌓아 두고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host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연결이 되었을 때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쌓아둔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정보부터 먼저 보냄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한국내에서 잘 </a:t>
            </a:r>
            <a:r>
              <a:rPr lang="ko-KR" alt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안씀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1F8D138-02AC-4253-BF14-28B1FF68103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91095"/>
            <a:ext cx="4591731" cy="4608562"/>
          </a:xfrm>
        </p:spPr>
      </p:pic>
    </p:spTree>
    <p:extLst>
      <p:ext uri="{BB962C8B-B14F-4D97-AF65-F5344CB8AC3E}">
        <p14:creationId xmlns:p14="http://schemas.microsoft.com/office/powerpoint/2010/main" val="149321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B3D7A-C6FB-4748-9ECB-E704190A533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1800" dirty="0"/>
              <a:t>Gem</a:t>
            </a:r>
            <a:r>
              <a:rPr lang="ko-KR" altLang="en-US" sz="1800" dirty="0"/>
              <a:t>은 공정 자동화 표준 규격이며</a:t>
            </a:r>
            <a:r>
              <a:rPr lang="en-US" altLang="ko-KR" sz="1800" dirty="0"/>
              <a:t>, </a:t>
            </a:r>
            <a:r>
              <a:rPr lang="ko-KR" altLang="en-US" sz="1800" dirty="0"/>
              <a:t>현재 반도체 산업 뿐만 아니라 다른 분야 진출 가능성이 높다</a:t>
            </a:r>
            <a:r>
              <a:rPr lang="en-US" altLang="ko-KR" sz="18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6896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A27C5281-A625-48FD-A8A8-F1F8B3E106A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5" y="1736812"/>
            <a:ext cx="5184576" cy="338437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6084168" y="15521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Host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에서 제품 중 보드를 예시로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12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개 위치 데이터를 받기 위해서는 </a:t>
            </a: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131840" y="2708920"/>
            <a:ext cx="3600400" cy="1123528"/>
          </a:xfrm>
        </p:spPr>
        <p:txBody>
          <a:bodyPr/>
          <a:lstStyle/>
          <a:p>
            <a:pPr lvl="0"/>
            <a:r>
              <a:rPr lang="en-US" altLang="ko-KR" sz="7200" b="1" dirty="0"/>
              <a:t>4</a:t>
            </a:r>
            <a:r>
              <a:rPr lang="ko-KR" altLang="en-US" sz="7200" b="1" dirty="0"/>
              <a:t> </a:t>
            </a:r>
            <a:r>
              <a:rPr lang="en-US" altLang="ko-KR" sz="7200" b="1" dirty="0"/>
              <a:t>part</a:t>
            </a:r>
            <a:endParaRPr lang="en-US" altLang="ko-KR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Variable, Trace, &amp; Status Data Collection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868144" y="1552146"/>
            <a:ext cx="25202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Tace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는 계속해서 장비에게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를 보내라 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Host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요청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Interval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간격대로 실시간 정보를 보내준다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Ex)</a:t>
            </a: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1. 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호스트가 매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초마다 특정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value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을 보내면 되는 것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2. Host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가 매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10hz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AEEE22-E551-44FC-84F9-334FC37FBAD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5189910" cy="36724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5F070-CE63-41BB-8EFA-DBD0294B326E}"/>
              </a:ext>
            </a:extLst>
          </p:cNvPr>
          <p:cNvSpPr txBox="1"/>
          <p:nvPr/>
        </p:nvSpPr>
        <p:spPr>
          <a:xfrm>
            <a:off x="323528" y="1182814"/>
            <a:ext cx="295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Hz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는 “</a:t>
            </a:r>
            <a:r>
              <a:rPr lang="en-US" altLang="ko-KR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초에 한 </a:t>
            </a:r>
            <a:r>
              <a:rPr lang="ko-KR" altLang="en-US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번”을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의미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0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Variable, Trace, &amp; Status Data Collection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868144" y="1552146"/>
            <a:ext cx="25202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Sensor data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를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monitoring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사용 시도 가능 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장비 어플리케이션에서도 가능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7AEEE22-E551-44FC-84F9-334FC37FBADF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5189910" cy="367240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65F070-CE63-41BB-8EFA-DBD0294B326E}"/>
              </a:ext>
            </a:extLst>
          </p:cNvPr>
          <p:cNvSpPr txBox="1"/>
          <p:nvPr/>
        </p:nvSpPr>
        <p:spPr>
          <a:xfrm>
            <a:off x="323528" y="1182814"/>
            <a:ext cx="2952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Hz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는 “</a:t>
            </a:r>
            <a:r>
              <a:rPr lang="en-US" altLang="ko-KR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초에 한 </a:t>
            </a:r>
            <a:r>
              <a:rPr lang="ko-KR" altLang="en-US" b="0" i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번”을</a:t>
            </a:r>
            <a:r>
              <a:rPr lang="ko-KR" altLang="en-US" b="0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 의미</a:t>
            </a:r>
            <a:endParaRPr lang="ko-KR" alt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97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Self-Description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868144" y="155214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Gem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인터페이스로 ㄹ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CDE436C-F504-414D-ABB9-0106D930E88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340768"/>
            <a:ext cx="5418324" cy="4824535"/>
          </a:xfrm>
        </p:spPr>
      </p:pic>
    </p:spTree>
    <p:extLst>
      <p:ext uri="{BB962C8B-B14F-4D97-AF65-F5344CB8AC3E}">
        <p14:creationId xmlns:p14="http://schemas.microsoft.com/office/powerpoint/2010/main" val="64314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 Self-Description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08104" y="1552146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문제 발생 시 알려줄 수 있는 경우의 수 중 하나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호스트가 구독형태로 요청했을 때만 가능 </a:t>
            </a:r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장비는 알람이 무엇이 있는지 알려줘야 한다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알람에는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set / clear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4C76307-6805-4EA9-800C-8AE8F6B3A52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2132856"/>
            <a:ext cx="4958584" cy="3096344"/>
          </a:xfrm>
        </p:spPr>
      </p:pic>
    </p:spTree>
    <p:extLst>
      <p:ext uri="{BB962C8B-B14F-4D97-AF65-F5344CB8AC3E}">
        <p14:creationId xmlns:p14="http://schemas.microsoft.com/office/powerpoint/2010/main" val="117076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Remote Control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08104" y="1552146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GEM command includes : 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GEM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기능에서 고객사가 필요로 하다면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기능을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customize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한다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E8A5715-F811-4E17-9342-D5E32231EA1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647576"/>
            <a:ext cx="5236512" cy="3653632"/>
          </a:xfrm>
        </p:spPr>
      </p:pic>
    </p:spTree>
    <p:extLst>
      <p:ext uri="{BB962C8B-B14F-4D97-AF65-F5344CB8AC3E}">
        <p14:creationId xmlns:p14="http://schemas.microsoft.com/office/powerpoint/2010/main" val="2471255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Remote Control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D5F73-45E8-4C20-A6D9-AC8F344B3F29}"/>
              </a:ext>
            </a:extLst>
          </p:cNvPr>
          <p:cNvSpPr txBox="1"/>
          <p:nvPr/>
        </p:nvSpPr>
        <p:spPr>
          <a:xfrm>
            <a:off x="5508104" y="1552146"/>
            <a:ext cx="288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 GEM command includes : 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GEM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기능에서 고객사가 필요로 하다면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기능을 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customize</a:t>
            </a:r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한다</a:t>
            </a:r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Operator, Equipment customize tool with custom information</a:t>
            </a:r>
          </a:p>
          <a:p>
            <a:endParaRPr lang="en-US" altLang="ko-KR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FB4D855-1213-49A2-820B-19FE6BA8595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4994867" cy="3672408"/>
          </a:xfrm>
        </p:spPr>
      </p:pic>
    </p:spTree>
    <p:extLst>
      <p:ext uri="{BB962C8B-B14F-4D97-AF65-F5344CB8AC3E}">
        <p14:creationId xmlns:p14="http://schemas.microsoft.com/office/powerpoint/2010/main" val="3081947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328</Words>
  <Application>Microsoft Office PowerPoint</Application>
  <PresentationFormat>화면 슬라이드 쇼(4:3)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 Free PPT _ Click to add title</vt:lpstr>
      <vt:lpstr>PowerPoint 프레젠테이션</vt:lpstr>
      <vt:lpstr> Variable, Trace, &amp; Status Data Collection</vt:lpstr>
      <vt:lpstr> Variable, Trace, &amp; Status Data Collection</vt:lpstr>
      <vt:lpstr> Self-Description</vt:lpstr>
      <vt:lpstr> Self-Description</vt:lpstr>
      <vt:lpstr>Remote Control</vt:lpstr>
      <vt:lpstr>Remote Control</vt:lpstr>
      <vt:lpstr>Recipe Management</vt:lpstr>
      <vt:lpstr>PowerPoint 프레젠테이션</vt:lpstr>
      <vt:lpstr> Material Movement</vt:lpstr>
      <vt:lpstr> Terminal Services</vt:lpstr>
      <vt:lpstr>Clock</vt:lpstr>
      <vt:lpstr>Spooling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김 혜수</cp:lastModifiedBy>
  <cp:revision>39</cp:revision>
  <dcterms:created xsi:type="dcterms:W3CDTF">2014-04-01T16:35:38Z</dcterms:created>
  <dcterms:modified xsi:type="dcterms:W3CDTF">2021-01-15T04:57:24Z</dcterms:modified>
</cp:coreProperties>
</file>