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3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C5690-5F62-4322-8BFB-4BD3AF8E4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3C8D3C-39E3-4FD9-B4D9-95DE48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2566A-DE3C-426A-B8D6-CFA7BBB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96E53-5F43-48B3-B0F8-B3AD3C0F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B6DE1-DFF2-4BF2-BAE7-248ACE7B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A59AE-D479-4B4A-8BD1-246334E5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744268-C84A-4B5D-BB7C-7DB147979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9A188-CDAD-4AF8-A656-DD41DE44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AF8E8-D7B8-455F-A515-FAABDA7E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793E2-70F7-4B73-9D6D-5D448F9B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E21FA8-423A-4B02-B8BA-2ACD65EA2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C2C84-540F-4E07-99B0-17274D015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D3018-A302-490C-ABBD-EFB9749A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F3E8D-B5FE-4A4E-B533-F81EA0FC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BE022-7FBD-4693-B9F9-E6BCF62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A6AE5-6CBA-4620-8BCE-C9B0ADA1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9FF96-7814-4314-BE99-BA6CD129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F753-C621-4ECE-A6A0-7550CE28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70339-1EB4-41A6-9CDD-E42AE7F1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94842-D3F1-467A-A785-3C1DFE05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E1826-3040-4FF8-90A4-C9D4737F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B1BB94-5823-4184-9B26-462E4EF1B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1768A-D2F8-41A6-A495-772E277B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965A8-2787-4CB4-BA83-899A5AB5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3568D-A35F-49F6-886B-17F34A6C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1794B-8D4E-4A0F-A2A7-7D57978E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F091C-426D-47C1-B178-BF2617DB2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BF16B-728C-47AF-B237-A37C98999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DB280-89CD-4B05-90AD-04266C6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8F0B5-3C3B-4308-9AAE-A6C4D688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56D06-71E9-4D93-8515-7EB26D3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5BFE6-A16B-4B92-84F6-3820A318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5BEDD-1157-4AC1-843E-6EFBFE4F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F3A18-D423-4BB7-BAD6-F1FF6749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40C7ED-8E6F-43F6-B4D6-EF502D970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23779B-ADB4-4E55-9A66-1FCE266CB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41415C-6306-4EF3-B326-B82514C9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0829A-5B02-4E62-A51A-CE960190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53E5E-3F7A-4C6D-BD4B-606C36C9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35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43AD-B387-4B23-A5DD-01D3CD8E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F5B07-677C-4D97-99CC-2E7D9F93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65C9B-5BDE-4579-BCCA-646BA3F9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56223A-7D40-4457-BC3B-94934D2B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8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86A1CA-F787-4395-AE48-89D394E9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63B4E-C58D-418A-88BD-890128FE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36A66-28E1-489F-ABCF-CDF05BE9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7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3FC4-806B-4DA7-8FE6-BAE04DD4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F2C49-6968-4298-A53E-C983BC10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570725-AA49-4A57-A40B-3D7D62F86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30380-9A30-4BA4-89E3-A5E7E323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40F6C-1383-468E-B03B-F2EA84FA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CC12BB-BA27-4588-AB16-CCB2C5A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0487A-EEF0-464D-9D71-AC3279AF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089259-701C-4BE5-9AD3-6698856B4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D869B-D132-445A-A725-04F9EE2B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A6F3A-24BE-4581-8867-F8D1C5B9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6943EF-A45F-4573-84F5-3001E4F1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7546B-2E8C-4A01-A99F-ED3D8636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9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1B9B95-300B-4081-B2B1-A6E41F55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F9882-A530-4F2E-A20E-C078F3EBC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F84524-8758-4EAB-A26D-0823D7E9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150C-C8A7-48E8-82B7-474EDC66A7DA}" type="datetimeFigureOut">
              <a:rPr lang="ko-KR" altLang="en-US" smtClean="0"/>
              <a:t>2021-03-21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4EC4E-926D-4AC7-BA81-14008D6C9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A5978-B76E-47A6-9F6C-AA83D09D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AD45-D370-48E4-8723-9437BDBBC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7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2C99D0-79A0-4613-85D0-90C0B488FBAF}"/>
              </a:ext>
            </a:extLst>
          </p:cNvPr>
          <p:cNvSpPr/>
          <p:nvPr/>
        </p:nvSpPr>
        <p:spPr>
          <a:xfrm>
            <a:off x="559838" y="194345"/>
            <a:ext cx="10879493" cy="6469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2C3809-C568-47CB-9974-882628921007}"/>
              </a:ext>
            </a:extLst>
          </p:cNvPr>
          <p:cNvSpPr/>
          <p:nvPr/>
        </p:nvSpPr>
        <p:spPr>
          <a:xfrm>
            <a:off x="10002416" y="575926"/>
            <a:ext cx="654482" cy="27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Open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A2CAE-8814-4B8F-93C3-C8855A8EBEFC}"/>
              </a:ext>
            </a:extLst>
          </p:cNvPr>
          <p:cNvSpPr/>
          <p:nvPr/>
        </p:nvSpPr>
        <p:spPr>
          <a:xfrm>
            <a:off x="620387" y="1376423"/>
            <a:ext cx="4943913" cy="4730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4EC40-16EB-4070-9A02-2402416EA81F}"/>
              </a:ext>
            </a:extLst>
          </p:cNvPr>
          <p:cNvSpPr/>
          <p:nvPr/>
        </p:nvSpPr>
        <p:spPr>
          <a:xfrm>
            <a:off x="5653483" y="3506913"/>
            <a:ext cx="668320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▶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C682C-ADA8-4F71-B448-4520B6E89C4B}"/>
              </a:ext>
            </a:extLst>
          </p:cNvPr>
          <p:cNvSpPr/>
          <p:nvPr/>
        </p:nvSpPr>
        <p:spPr>
          <a:xfrm>
            <a:off x="6421374" y="2752907"/>
            <a:ext cx="4943913" cy="335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CF896F-676F-4584-AD62-1FAB526E5E2E}"/>
              </a:ext>
            </a:extLst>
          </p:cNvPr>
          <p:cNvSpPr/>
          <p:nvPr/>
        </p:nvSpPr>
        <p:spPr>
          <a:xfrm>
            <a:off x="620387" y="962212"/>
            <a:ext cx="4943913" cy="32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Excel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91924B-290E-4196-A861-27190884E491}"/>
              </a:ext>
            </a:extLst>
          </p:cNvPr>
          <p:cNvSpPr/>
          <p:nvPr/>
        </p:nvSpPr>
        <p:spPr>
          <a:xfrm>
            <a:off x="6421373" y="948582"/>
            <a:ext cx="4943913" cy="32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Coding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FF0D0D-CE05-4316-9C38-218539415CCB}"/>
              </a:ext>
            </a:extLst>
          </p:cNvPr>
          <p:cNvSpPr/>
          <p:nvPr/>
        </p:nvSpPr>
        <p:spPr>
          <a:xfrm>
            <a:off x="11055225" y="575926"/>
            <a:ext cx="306590" cy="27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142A3-A92C-4D4E-B5D6-16717AB235DD}"/>
              </a:ext>
            </a:extLst>
          </p:cNvPr>
          <p:cNvSpPr/>
          <p:nvPr/>
        </p:nvSpPr>
        <p:spPr>
          <a:xfrm>
            <a:off x="9479560" y="6202739"/>
            <a:ext cx="1885727" cy="34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Open conversion file</a:t>
            </a:r>
            <a:endParaRPr lang="ko-KR" altLang="en-US" sz="13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21914-229C-453A-9953-BE57EC93D19D}"/>
              </a:ext>
            </a:extLst>
          </p:cNvPr>
          <p:cNvSpPr/>
          <p:nvPr/>
        </p:nvSpPr>
        <p:spPr>
          <a:xfrm>
            <a:off x="8372519" y="6202739"/>
            <a:ext cx="1066796" cy="34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Save</a:t>
            </a:r>
            <a:endParaRPr lang="ko-KR" altLang="en-US" sz="13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8B6FD9-F4C6-41CA-A484-B490EB5BD2E6}"/>
              </a:ext>
            </a:extLst>
          </p:cNvPr>
          <p:cNvSpPr/>
          <p:nvPr/>
        </p:nvSpPr>
        <p:spPr>
          <a:xfrm>
            <a:off x="559838" y="194344"/>
            <a:ext cx="10879494" cy="3250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Coding Automation System </a:t>
            </a:r>
            <a:r>
              <a:rPr lang="en-US" altLang="ko-KR" sz="1200" dirty="0"/>
              <a:t>- Convert Excel Content List</a:t>
            </a:r>
            <a:r>
              <a:rPr lang="ko-KR" altLang="en-US" sz="1200" dirty="0"/>
              <a:t> </a:t>
            </a:r>
            <a:r>
              <a:rPr lang="en-US" altLang="ko-KR" sz="1200" dirty="0"/>
              <a:t>to Coding Terms</a:t>
            </a:r>
            <a:endParaRPr lang="ko-KR" altLang="en-US" sz="1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707B63-7A95-4827-B20A-FE72CA420443}"/>
              </a:ext>
            </a:extLst>
          </p:cNvPr>
          <p:cNvSpPr/>
          <p:nvPr/>
        </p:nvSpPr>
        <p:spPr>
          <a:xfrm>
            <a:off x="10699700" y="575926"/>
            <a:ext cx="306590" cy="27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셋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3805EC-B9EB-4993-BE61-8FAA8AA5CD9B}"/>
              </a:ext>
            </a:extLst>
          </p:cNvPr>
          <p:cNvSpPr/>
          <p:nvPr/>
        </p:nvSpPr>
        <p:spPr>
          <a:xfrm>
            <a:off x="4497504" y="6196325"/>
            <a:ext cx="1066796" cy="34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Confirm</a:t>
            </a:r>
            <a:endParaRPr lang="ko-KR" altLang="en-US" sz="13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E858EC-9D59-4503-A612-F913AC12937A}"/>
              </a:ext>
            </a:extLst>
          </p:cNvPr>
          <p:cNvSpPr/>
          <p:nvPr/>
        </p:nvSpPr>
        <p:spPr>
          <a:xfrm>
            <a:off x="5653483" y="959325"/>
            <a:ext cx="668320" cy="32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86A170-BE70-4603-AF7D-D15A008E2D68}"/>
              </a:ext>
            </a:extLst>
          </p:cNvPr>
          <p:cNvSpPr/>
          <p:nvPr/>
        </p:nvSpPr>
        <p:spPr>
          <a:xfrm>
            <a:off x="6421373" y="1376423"/>
            <a:ext cx="4943913" cy="127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F337781-7CB5-47C3-A5E9-CA4A3862E45F}"/>
              </a:ext>
            </a:extLst>
          </p:cNvPr>
          <p:cNvSpPr/>
          <p:nvPr/>
        </p:nvSpPr>
        <p:spPr>
          <a:xfrm>
            <a:off x="448309" y="194345"/>
            <a:ext cx="11065079" cy="6539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BD49B6-FF4B-440F-A3B0-186F1597A1F9}"/>
              </a:ext>
            </a:extLst>
          </p:cNvPr>
          <p:cNvSpPr/>
          <p:nvPr/>
        </p:nvSpPr>
        <p:spPr>
          <a:xfrm>
            <a:off x="603609" y="541744"/>
            <a:ext cx="890631" cy="27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Open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50DFE0-0B1C-4D4A-AC5F-AB484AEE1684}"/>
              </a:ext>
            </a:extLst>
          </p:cNvPr>
          <p:cNvSpPr/>
          <p:nvPr/>
        </p:nvSpPr>
        <p:spPr>
          <a:xfrm>
            <a:off x="448309" y="194345"/>
            <a:ext cx="11065079" cy="27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Coding Automation System </a:t>
            </a:r>
            <a:r>
              <a:rPr lang="en-US" altLang="ko-KR" sz="1200" dirty="0"/>
              <a:t>- Convert Excel Content List</a:t>
            </a:r>
            <a:r>
              <a:rPr lang="ko-KR" altLang="en-US" sz="1200" dirty="0"/>
              <a:t> </a:t>
            </a:r>
            <a:r>
              <a:rPr lang="en-US" altLang="ko-KR" sz="1200" dirty="0"/>
              <a:t>to Coding Terms</a:t>
            </a:r>
            <a:endParaRPr lang="ko-KR" altLang="en-US" sz="1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D36118-45CB-4C68-886C-DE429E2825EA}"/>
              </a:ext>
            </a:extLst>
          </p:cNvPr>
          <p:cNvSpPr/>
          <p:nvPr/>
        </p:nvSpPr>
        <p:spPr>
          <a:xfrm>
            <a:off x="621387" y="889142"/>
            <a:ext cx="4688844" cy="998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altLang="ko-KR" sz="1200" dirty="0"/>
              <a:t>Excel</a:t>
            </a:r>
            <a:r>
              <a:rPr lang="ko-KR" altLang="en-US" sz="1200" dirty="0"/>
              <a:t>만 나오게 하기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Datagrid</a:t>
            </a:r>
            <a:r>
              <a:rPr lang="ko-KR" altLang="en-US" sz="1200" dirty="0"/>
              <a:t>에 표시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Update</a:t>
            </a:r>
            <a:r>
              <a:rPr lang="ko-KR" altLang="en-US" sz="1200" dirty="0"/>
              <a:t> 할 때 로그로 남겨둘 것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576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2C99D0-79A0-4613-85D0-90C0B488FBAF}"/>
              </a:ext>
            </a:extLst>
          </p:cNvPr>
          <p:cNvSpPr/>
          <p:nvPr/>
        </p:nvSpPr>
        <p:spPr>
          <a:xfrm>
            <a:off x="448311" y="194346"/>
            <a:ext cx="3788130" cy="1391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FA2CAE-8814-4B8F-93C3-C8855A8EBEFC}"/>
              </a:ext>
            </a:extLst>
          </p:cNvPr>
          <p:cNvSpPr/>
          <p:nvPr/>
        </p:nvSpPr>
        <p:spPr>
          <a:xfrm>
            <a:off x="553276" y="536805"/>
            <a:ext cx="3574108" cy="61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CF896F-676F-4584-AD62-1FAB526E5E2E}"/>
              </a:ext>
            </a:extLst>
          </p:cNvPr>
          <p:cNvSpPr/>
          <p:nvPr/>
        </p:nvSpPr>
        <p:spPr>
          <a:xfrm>
            <a:off x="670721" y="694603"/>
            <a:ext cx="873853" cy="325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맑은고딕"/>
              </a:rPr>
              <a:t>구분자</a:t>
            </a:r>
            <a:endParaRPr lang="ko-KR" altLang="en-US" dirty="0">
              <a:latin typeface="맑은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C21914-229C-453A-9953-BE57EC93D19D}"/>
              </a:ext>
            </a:extLst>
          </p:cNvPr>
          <p:cNvSpPr/>
          <p:nvPr/>
        </p:nvSpPr>
        <p:spPr>
          <a:xfrm>
            <a:off x="2583810" y="1214282"/>
            <a:ext cx="734534" cy="2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OK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8B6FD9-F4C6-41CA-A484-B490EB5BD2E6}"/>
              </a:ext>
            </a:extLst>
          </p:cNvPr>
          <p:cNvSpPr/>
          <p:nvPr/>
        </p:nvSpPr>
        <p:spPr>
          <a:xfrm>
            <a:off x="448310" y="194345"/>
            <a:ext cx="3788131" cy="27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+mj-ea"/>
                <a:ea typeface="+mj-ea"/>
              </a:rPr>
              <a:t>Coding Automation System</a:t>
            </a: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75B4F-A596-470D-B70F-C83E58113CAE}"/>
              </a:ext>
            </a:extLst>
          </p:cNvPr>
          <p:cNvSpPr/>
          <p:nvPr/>
        </p:nvSpPr>
        <p:spPr>
          <a:xfrm>
            <a:off x="1840487" y="697721"/>
            <a:ext cx="2144284" cy="325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04D29A-C739-423C-95B6-16FC9A3E8505}"/>
              </a:ext>
            </a:extLst>
          </p:cNvPr>
          <p:cNvSpPr/>
          <p:nvPr/>
        </p:nvSpPr>
        <p:spPr>
          <a:xfrm>
            <a:off x="3593986" y="684721"/>
            <a:ext cx="390785" cy="344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475AE2-16BD-41FE-B8B5-6708877B60F6}"/>
              </a:ext>
            </a:extLst>
          </p:cNvPr>
          <p:cNvSpPr/>
          <p:nvPr/>
        </p:nvSpPr>
        <p:spPr>
          <a:xfrm>
            <a:off x="3370726" y="1216650"/>
            <a:ext cx="734534" cy="26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Cancel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568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56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혜수</dc:creator>
  <cp:lastModifiedBy>김 혜수</cp:lastModifiedBy>
  <cp:revision>12</cp:revision>
  <dcterms:created xsi:type="dcterms:W3CDTF">2021-03-21T04:40:28Z</dcterms:created>
  <dcterms:modified xsi:type="dcterms:W3CDTF">2021-03-25T02:48:22Z</dcterms:modified>
</cp:coreProperties>
</file>