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9" r:id="rId3"/>
    <p:sldId id="303" r:id="rId4"/>
    <p:sldId id="281" r:id="rId5"/>
    <p:sldId id="260" r:id="rId6"/>
    <p:sldId id="290" r:id="rId7"/>
    <p:sldId id="275" r:id="rId8"/>
    <p:sldId id="297" r:id="rId9"/>
    <p:sldId id="288" r:id="rId10"/>
    <p:sldId id="291" r:id="rId11"/>
    <p:sldId id="292" r:id="rId12"/>
    <p:sldId id="287" r:id="rId13"/>
    <p:sldId id="278" r:id="rId14"/>
    <p:sldId id="279" r:id="rId15"/>
    <p:sldId id="282" r:id="rId16"/>
    <p:sldId id="274" r:id="rId17"/>
    <p:sldId id="293" r:id="rId18"/>
    <p:sldId id="294" r:id="rId19"/>
    <p:sldId id="296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혜수" userId="4a614d36f15eba20" providerId="LiveId" clId="{BD4FF5DC-ED30-4C40-B29B-EAF7250A673E}"/>
    <pc:docChg chg="undo custSel addSld delSld modSld">
      <pc:chgData name="김 혜수" userId="4a614d36f15eba20" providerId="LiveId" clId="{BD4FF5DC-ED30-4C40-B29B-EAF7250A673E}" dt="2020-08-11T11:54:12.568" v="78"/>
      <pc:docMkLst>
        <pc:docMk/>
      </pc:docMkLst>
      <pc:sldChg chg="del">
        <pc:chgData name="김 혜수" userId="4a614d36f15eba20" providerId="LiveId" clId="{BD4FF5DC-ED30-4C40-B29B-EAF7250A673E}" dt="2020-08-11T11:51:47.564" v="0" actId="47"/>
        <pc:sldMkLst>
          <pc:docMk/>
          <pc:sldMk cId="2931759471" sldId="256"/>
        </pc:sldMkLst>
      </pc:sldChg>
      <pc:sldChg chg="del">
        <pc:chgData name="김 혜수" userId="4a614d36f15eba20" providerId="LiveId" clId="{BD4FF5DC-ED30-4C40-B29B-EAF7250A673E}" dt="2020-08-11T11:51:48.122" v="2" actId="47"/>
        <pc:sldMkLst>
          <pc:docMk/>
          <pc:sldMk cId="2639889731" sldId="257"/>
        </pc:sldMkLst>
      </pc:sldChg>
      <pc:sldChg chg="del">
        <pc:chgData name="김 혜수" userId="4a614d36f15eba20" providerId="LiveId" clId="{BD4FF5DC-ED30-4C40-B29B-EAF7250A673E}" dt="2020-08-11T11:51:48.081" v="1" actId="47"/>
        <pc:sldMkLst>
          <pc:docMk/>
          <pc:sldMk cId="2049343229" sldId="258"/>
        </pc:sldMkLst>
      </pc:sldChg>
      <pc:sldChg chg="del">
        <pc:chgData name="김 혜수" userId="4a614d36f15eba20" providerId="LiveId" clId="{BD4FF5DC-ED30-4C40-B29B-EAF7250A673E}" dt="2020-08-11T11:51:48.156" v="3" actId="47"/>
        <pc:sldMkLst>
          <pc:docMk/>
          <pc:sldMk cId="1497243791" sldId="259"/>
        </pc:sldMkLst>
      </pc:sldChg>
      <pc:sldChg chg="del">
        <pc:chgData name="김 혜수" userId="4a614d36f15eba20" providerId="LiveId" clId="{BD4FF5DC-ED30-4C40-B29B-EAF7250A673E}" dt="2020-08-11T11:51:48.235" v="5" actId="47"/>
        <pc:sldMkLst>
          <pc:docMk/>
          <pc:sldMk cId="4073916311" sldId="260"/>
        </pc:sldMkLst>
      </pc:sldChg>
      <pc:sldChg chg="del">
        <pc:chgData name="김 혜수" userId="4a614d36f15eba20" providerId="LiveId" clId="{BD4FF5DC-ED30-4C40-B29B-EAF7250A673E}" dt="2020-08-11T11:51:48.192" v="4" actId="47"/>
        <pc:sldMkLst>
          <pc:docMk/>
          <pc:sldMk cId="3650439004" sldId="261"/>
        </pc:sldMkLst>
      </pc:sldChg>
      <pc:sldChg chg="addSp delSp modSp add del mod">
        <pc:chgData name="김 혜수" userId="4a614d36f15eba20" providerId="LiveId" clId="{BD4FF5DC-ED30-4C40-B29B-EAF7250A673E}" dt="2020-08-11T11:52:00.299" v="13"/>
        <pc:sldMkLst>
          <pc:docMk/>
          <pc:sldMk cId="142656911" sldId="262"/>
        </pc:sldMkLst>
        <pc:spChg chg="del">
          <ac:chgData name="김 혜수" userId="4a614d36f15eba20" providerId="LiveId" clId="{BD4FF5DC-ED30-4C40-B29B-EAF7250A673E}" dt="2020-08-11T11:51:52.221" v="8" actId="478"/>
          <ac:spMkLst>
            <pc:docMk/>
            <pc:sldMk cId="142656911" sldId="262"/>
            <ac:spMk id="2" creationId="{10683A4E-2674-454D-802F-3980B22D43A6}"/>
          </ac:spMkLst>
        </pc:spChg>
        <pc:picChg chg="add mod">
          <ac:chgData name="김 혜수" userId="4a614d36f15eba20" providerId="LiveId" clId="{BD4FF5DC-ED30-4C40-B29B-EAF7250A673E}" dt="2020-08-11T11:51:53.698" v="9"/>
          <ac:picMkLst>
            <pc:docMk/>
            <pc:sldMk cId="142656911" sldId="262"/>
            <ac:picMk id="4" creationId="{D8FE00C9-4918-4B2B-9CC1-E66431625B09}"/>
          </ac:picMkLst>
        </pc:picChg>
        <pc:picChg chg="add del mod">
          <ac:chgData name="김 혜수" userId="4a614d36f15eba20" providerId="LiveId" clId="{BD4FF5DC-ED30-4C40-B29B-EAF7250A673E}" dt="2020-08-11T11:52:00.299" v="13"/>
          <ac:picMkLst>
            <pc:docMk/>
            <pc:sldMk cId="142656911" sldId="262"/>
            <ac:picMk id="6" creationId="{DE847BFD-D293-4E03-A8C2-D4DB2B1C1FBD}"/>
          </ac:picMkLst>
        </pc:picChg>
      </pc:sldChg>
      <pc:sldChg chg="add del">
        <pc:chgData name="김 혜수" userId="4a614d36f15eba20" providerId="LiveId" clId="{BD4FF5DC-ED30-4C40-B29B-EAF7250A673E}" dt="2020-08-11T11:51:58.132" v="11" actId="47"/>
        <pc:sldMkLst>
          <pc:docMk/>
          <pc:sldMk cId="390709789" sldId="263"/>
        </pc:sldMkLst>
      </pc:sldChg>
      <pc:sldChg chg="addSp delSp modSp add mod">
        <pc:chgData name="김 혜수" userId="4a614d36f15eba20" providerId="LiveId" clId="{BD4FF5DC-ED30-4C40-B29B-EAF7250A673E}" dt="2020-08-11T11:52:13.535" v="42"/>
        <pc:sldMkLst>
          <pc:docMk/>
          <pc:sldMk cId="3850445506" sldId="263"/>
        </pc:sldMkLst>
        <pc:picChg chg="add mod">
          <ac:chgData name="김 혜수" userId="4a614d36f15eba20" providerId="LiveId" clId="{BD4FF5DC-ED30-4C40-B29B-EAF7250A673E}" dt="2020-08-11T11:52:13.535" v="42"/>
          <ac:picMkLst>
            <pc:docMk/>
            <pc:sldMk cId="3850445506" sldId="263"/>
            <ac:picMk id="3" creationId="{346B1A3F-33A6-4200-8A41-E744FFD0AA6D}"/>
          </ac:picMkLst>
        </pc:picChg>
        <pc:picChg chg="del">
          <ac:chgData name="김 혜수" userId="4a614d36f15eba20" providerId="LiveId" clId="{BD4FF5DC-ED30-4C40-B29B-EAF7250A673E}" dt="2020-08-11T11:52:12.016" v="41" actId="478"/>
          <ac:picMkLst>
            <pc:docMk/>
            <pc:sldMk cId="3850445506" sldId="263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2:20.547" v="44"/>
        <pc:sldMkLst>
          <pc:docMk/>
          <pc:sldMk cId="2104779713" sldId="264"/>
        </pc:sldMkLst>
        <pc:picChg chg="add mod">
          <ac:chgData name="김 혜수" userId="4a614d36f15eba20" providerId="LiveId" clId="{BD4FF5DC-ED30-4C40-B29B-EAF7250A673E}" dt="2020-08-11T11:52:20.547" v="44"/>
          <ac:picMkLst>
            <pc:docMk/>
            <pc:sldMk cId="2104779713" sldId="264"/>
            <ac:picMk id="3" creationId="{B0AD9180-E105-4E3E-94F6-E86975D53995}"/>
          </ac:picMkLst>
        </pc:picChg>
        <pc:picChg chg="del">
          <ac:chgData name="김 혜수" userId="4a614d36f15eba20" providerId="LiveId" clId="{BD4FF5DC-ED30-4C40-B29B-EAF7250A673E}" dt="2020-08-11T11:52:16.078" v="43" actId="478"/>
          <ac:picMkLst>
            <pc:docMk/>
            <pc:sldMk cId="2104779713" sldId="264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2:24.884" v="46"/>
        <pc:sldMkLst>
          <pc:docMk/>
          <pc:sldMk cId="3685886214" sldId="265"/>
        </pc:sldMkLst>
        <pc:picChg chg="add mod">
          <ac:chgData name="김 혜수" userId="4a614d36f15eba20" providerId="LiveId" clId="{BD4FF5DC-ED30-4C40-B29B-EAF7250A673E}" dt="2020-08-11T11:52:24.884" v="46"/>
          <ac:picMkLst>
            <pc:docMk/>
            <pc:sldMk cId="3685886214" sldId="265"/>
            <ac:picMk id="3" creationId="{3000CDD1-AAB0-4B04-AD52-9F911642C2BF}"/>
          </ac:picMkLst>
        </pc:picChg>
        <pc:picChg chg="del">
          <ac:chgData name="김 혜수" userId="4a614d36f15eba20" providerId="LiveId" clId="{BD4FF5DC-ED30-4C40-B29B-EAF7250A673E}" dt="2020-08-11T11:52:22.824" v="45" actId="478"/>
          <ac:picMkLst>
            <pc:docMk/>
            <pc:sldMk cId="3685886214" sldId="265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2:30.418" v="48"/>
        <pc:sldMkLst>
          <pc:docMk/>
          <pc:sldMk cId="2347608278" sldId="266"/>
        </pc:sldMkLst>
        <pc:picChg chg="add mod">
          <ac:chgData name="김 혜수" userId="4a614d36f15eba20" providerId="LiveId" clId="{BD4FF5DC-ED30-4C40-B29B-EAF7250A673E}" dt="2020-08-11T11:52:30.418" v="48"/>
          <ac:picMkLst>
            <pc:docMk/>
            <pc:sldMk cId="2347608278" sldId="266"/>
            <ac:picMk id="3" creationId="{BDC971DD-6AA2-4DA0-B4C4-10EF40AFD416}"/>
          </ac:picMkLst>
        </pc:picChg>
        <pc:picChg chg="del">
          <ac:chgData name="김 혜수" userId="4a614d36f15eba20" providerId="LiveId" clId="{BD4FF5DC-ED30-4C40-B29B-EAF7250A673E}" dt="2020-08-11T11:52:28.987" v="47" actId="478"/>
          <ac:picMkLst>
            <pc:docMk/>
            <pc:sldMk cId="2347608278" sldId="266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2:38.792" v="50"/>
        <pc:sldMkLst>
          <pc:docMk/>
          <pc:sldMk cId="3758391678" sldId="267"/>
        </pc:sldMkLst>
        <pc:picChg chg="add mod">
          <ac:chgData name="김 혜수" userId="4a614d36f15eba20" providerId="LiveId" clId="{BD4FF5DC-ED30-4C40-B29B-EAF7250A673E}" dt="2020-08-11T11:52:38.792" v="50"/>
          <ac:picMkLst>
            <pc:docMk/>
            <pc:sldMk cId="3758391678" sldId="267"/>
            <ac:picMk id="3" creationId="{A01FF700-B135-4FDF-856E-A4DCFA20C78C}"/>
          </ac:picMkLst>
        </pc:picChg>
        <pc:picChg chg="del">
          <ac:chgData name="김 혜수" userId="4a614d36f15eba20" providerId="LiveId" clId="{BD4FF5DC-ED30-4C40-B29B-EAF7250A673E}" dt="2020-08-11T11:52:33.996" v="49" actId="478"/>
          <ac:picMkLst>
            <pc:docMk/>
            <pc:sldMk cId="3758391678" sldId="267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2:45.945" v="52"/>
        <pc:sldMkLst>
          <pc:docMk/>
          <pc:sldMk cId="4251503011" sldId="268"/>
        </pc:sldMkLst>
        <pc:picChg chg="add mod">
          <ac:chgData name="김 혜수" userId="4a614d36f15eba20" providerId="LiveId" clId="{BD4FF5DC-ED30-4C40-B29B-EAF7250A673E}" dt="2020-08-11T11:52:45.945" v="52"/>
          <ac:picMkLst>
            <pc:docMk/>
            <pc:sldMk cId="4251503011" sldId="268"/>
            <ac:picMk id="3" creationId="{1DF085B7-BC78-4EE9-BE50-14350B098830}"/>
          </ac:picMkLst>
        </pc:picChg>
        <pc:picChg chg="del">
          <ac:chgData name="김 혜수" userId="4a614d36f15eba20" providerId="LiveId" clId="{BD4FF5DC-ED30-4C40-B29B-EAF7250A673E}" dt="2020-08-11T11:52:42.657" v="51" actId="478"/>
          <ac:picMkLst>
            <pc:docMk/>
            <pc:sldMk cId="4251503011" sldId="268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2:53.094" v="54"/>
        <pc:sldMkLst>
          <pc:docMk/>
          <pc:sldMk cId="2667619743" sldId="269"/>
        </pc:sldMkLst>
        <pc:picChg chg="add mod">
          <ac:chgData name="김 혜수" userId="4a614d36f15eba20" providerId="LiveId" clId="{BD4FF5DC-ED30-4C40-B29B-EAF7250A673E}" dt="2020-08-11T11:52:53.094" v="54"/>
          <ac:picMkLst>
            <pc:docMk/>
            <pc:sldMk cId="2667619743" sldId="269"/>
            <ac:picMk id="3" creationId="{50685E98-A32D-42B3-81E7-6E8E247DE124}"/>
          </ac:picMkLst>
        </pc:picChg>
        <pc:picChg chg="del">
          <ac:chgData name="김 혜수" userId="4a614d36f15eba20" providerId="LiveId" clId="{BD4FF5DC-ED30-4C40-B29B-EAF7250A673E}" dt="2020-08-11T11:52:50.076" v="53" actId="478"/>
          <ac:picMkLst>
            <pc:docMk/>
            <pc:sldMk cId="2667619743" sldId="269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04.740" v="58"/>
        <pc:sldMkLst>
          <pc:docMk/>
          <pc:sldMk cId="2502906815" sldId="270"/>
        </pc:sldMkLst>
        <pc:picChg chg="add del mod">
          <ac:chgData name="김 혜수" userId="4a614d36f15eba20" providerId="LiveId" clId="{BD4FF5DC-ED30-4C40-B29B-EAF7250A673E}" dt="2020-08-11T11:53:03.229" v="57" actId="478"/>
          <ac:picMkLst>
            <pc:docMk/>
            <pc:sldMk cId="2502906815" sldId="270"/>
            <ac:picMk id="3" creationId="{0EC117CD-DB32-4711-AE72-7470D159296C}"/>
          </ac:picMkLst>
        </pc:picChg>
        <pc:picChg chg="del">
          <ac:chgData name="김 혜수" userId="4a614d36f15eba20" providerId="LiveId" clId="{BD4FF5DC-ED30-4C40-B29B-EAF7250A673E}" dt="2020-08-11T11:52:55.381" v="55" actId="478"/>
          <ac:picMkLst>
            <pc:docMk/>
            <pc:sldMk cId="2502906815" sldId="270"/>
            <ac:picMk id="4" creationId="{D8FE00C9-4918-4B2B-9CC1-E66431625B09}"/>
          </ac:picMkLst>
        </pc:picChg>
        <pc:picChg chg="add mod">
          <ac:chgData name="김 혜수" userId="4a614d36f15eba20" providerId="LiveId" clId="{BD4FF5DC-ED30-4C40-B29B-EAF7250A673E}" dt="2020-08-11T11:53:04.740" v="58"/>
          <ac:picMkLst>
            <pc:docMk/>
            <pc:sldMk cId="2502906815" sldId="270"/>
            <ac:picMk id="6" creationId="{6EE1C4C4-A6FB-499B-A541-CE754E453931}"/>
          </ac:picMkLst>
        </pc:picChg>
      </pc:sldChg>
      <pc:sldChg chg="addSp delSp modSp add mod">
        <pc:chgData name="김 혜수" userId="4a614d36f15eba20" providerId="LiveId" clId="{BD4FF5DC-ED30-4C40-B29B-EAF7250A673E}" dt="2020-08-11T11:53:10.281" v="60"/>
        <pc:sldMkLst>
          <pc:docMk/>
          <pc:sldMk cId="3342127607" sldId="271"/>
        </pc:sldMkLst>
        <pc:picChg chg="add mod">
          <ac:chgData name="김 혜수" userId="4a614d36f15eba20" providerId="LiveId" clId="{BD4FF5DC-ED30-4C40-B29B-EAF7250A673E}" dt="2020-08-11T11:53:10.281" v="60"/>
          <ac:picMkLst>
            <pc:docMk/>
            <pc:sldMk cId="3342127607" sldId="271"/>
            <ac:picMk id="3" creationId="{3FC43628-3D6C-4D0D-84DD-66A50EFCC942}"/>
          </ac:picMkLst>
        </pc:picChg>
        <pc:picChg chg="del">
          <ac:chgData name="김 혜수" userId="4a614d36f15eba20" providerId="LiveId" clId="{BD4FF5DC-ED30-4C40-B29B-EAF7250A673E}" dt="2020-08-11T11:53:08.763" v="59" actId="478"/>
          <ac:picMkLst>
            <pc:docMk/>
            <pc:sldMk cId="3342127607" sldId="271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15.664" v="62"/>
        <pc:sldMkLst>
          <pc:docMk/>
          <pc:sldMk cId="967336514" sldId="272"/>
        </pc:sldMkLst>
        <pc:picChg chg="add mod">
          <ac:chgData name="김 혜수" userId="4a614d36f15eba20" providerId="LiveId" clId="{BD4FF5DC-ED30-4C40-B29B-EAF7250A673E}" dt="2020-08-11T11:53:15.664" v="62"/>
          <ac:picMkLst>
            <pc:docMk/>
            <pc:sldMk cId="967336514" sldId="272"/>
            <ac:picMk id="3" creationId="{62992552-ECE5-4208-8360-3E393072F601}"/>
          </ac:picMkLst>
        </pc:picChg>
        <pc:picChg chg="del">
          <ac:chgData name="김 혜수" userId="4a614d36f15eba20" providerId="LiveId" clId="{BD4FF5DC-ED30-4C40-B29B-EAF7250A673E}" dt="2020-08-11T11:53:13.786" v="61" actId="478"/>
          <ac:picMkLst>
            <pc:docMk/>
            <pc:sldMk cId="967336514" sldId="272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26.672" v="64"/>
        <pc:sldMkLst>
          <pc:docMk/>
          <pc:sldMk cId="3047332554" sldId="273"/>
        </pc:sldMkLst>
        <pc:picChg chg="add mod">
          <ac:chgData name="김 혜수" userId="4a614d36f15eba20" providerId="LiveId" clId="{BD4FF5DC-ED30-4C40-B29B-EAF7250A673E}" dt="2020-08-11T11:53:26.672" v="64"/>
          <ac:picMkLst>
            <pc:docMk/>
            <pc:sldMk cId="3047332554" sldId="273"/>
            <ac:picMk id="3" creationId="{9FD15D67-C6B9-41C9-938A-6CEAB9319090}"/>
          </ac:picMkLst>
        </pc:picChg>
        <pc:picChg chg="del">
          <ac:chgData name="김 혜수" userId="4a614d36f15eba20" providerId="LiveId" clId="{BD4FF5DC-ED30-4C40-B29B-EAF7250A673E}" dt="2020-08-11T11:53:21.184" v="63" actId="478"/>
          <ac:picMkLst>
            <pc:docMk/>
            <pc:sldMk cId="3047332554" sldId="273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32.441" v="66"/>
        <pc:sldMkLst>
          <pc:docMk/>
          <pc:sldMk cId="2065338044" sldId="274"/>
        </pc:sldMkLst>
        <pc:picChg chg="add mod">
          <ac:chgData name="김 혜수" userId="4a614d36f15eba20" providerId="LiveId" clId="{BD4FF5DC-ED30-4C40-B29B-EAF7250A673E}" dt="2020-08-11T11:53:32.441" v="66"/>
          <ac:picMkLst>
            <pc:docMk/>
            <pc:sldMk cId="2065338044" sldId="274"/>
            <ac:picMk id="3" creationId="{677A0E0D-642B-4A53-8C58-534656BFA1E1}"/>
          </ac:picMkLst>
        </pc:picChg>
        <pc:picChg chg="del">
          <ac:chgData name="김 혜수" userId="4a614d36f15eba20" providerId="LiveId" clId="{BD4FF5DC-ED30-4C40-B29B-EAF7250A673E}" dt="2020-08-11T11:53:29.122" v="65" actId="478"/>
          <ac:picMkLst>
            <pc:docMk/>
            <pc:sldMk cId="2065338044" sldId="274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43.027" v="68"/>
        <pc:sldMkLst>
          <pc:docMk/>
          <pc:sldMk cId="2924781606" sldId="275"/>
        </pc:sldMkLst>
        <pc:picChg chg="add mod">
          <ac:chgData name="김 혜수" userId="4a614d36f15eba20" providerId="LiveId" clId="{BD4FF5DC-ED30-4C40-B29B-EAF7250A673E}" dt="2020-08-11T11:53:43.027" v="68"/>
          <ac:picMkLst>
            <pc:docMk/>
            <pc:sldMk cId="2924781606" sldId="275"/>
            <ac:picMk id="3" creationId="{3516BC56-0DCC-4D06-B79E-5835DBA4EE73}"/>
          </ac:picMkLst>
        </pc:picChg>
        <pc:picChg chg="del">
          <ac:chgData name="김 혜수" userId="4a614d36f15eba20" providerId="LiveId" clId="{BD4FF5DC-ED30-4C40-B29B-EAF7250A673E}" dt="2020-08-11T11:53:37.599" v="67" actId="478"/>
          <ac:picMkLst>
            <pc:docMk/>
            <pc:sldMk cId="2924781606" sldId="275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49.849" v="71"/>
        <pc:sldMkLst>
          <pc:docMk/>
          <pc:sldMk cId="3945079285" sldId="276"/>
        </pc:sldMkLst>
        <pc:picChg chg="add mod">
          <ac:chgData name="김 혜수" userId="4a614d36f15eba20" providerId="LiveId" clId="{BD4FF5DC-ED30-4C40-B29B-EAF7250A673E}" dt="2020-08-11T11:53:49.849" v="71"/>
          <ac:picMkLst>
            <pc:docMk/>
            <pc:sldMk cId="3945079285" sldId="276"/>
            <ac:picMk id="3" creationId="{C3DB8F57-BA85-4C5B-9C55-F27ECA066E29}"/>
          </ac:picMkLst>
        </pc:picChg>
        <pc:picChg chg="del">
          <ac:chgData name="김 혜수" userId="4a614d36f15eba20" providerId="LiveId" clId="{BD4FF5DC-ED30-4C40-B29B-EAF7250A673E}" dt="2020-08-11T11:53:46.792" v="69" actId="478"/>
          <ac:picMkLst>
            <pc:docMk/>
            <pc:sldMk cId="3945079285" sldId="276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3:56.526" v="72"/>
        <pc:sldMkLst>
          <pc:docMk/>
          <pc:sldMk cId="3042044628" sldId="277"/>
        </pc:sldMkLst>
        <pc:picChg chg="add mod">
          <ac:chgData name="김 혜수" userId="4a614d36f15eba20" providerId="LiveId" clId="{BD4FF5DC-ED30-4C40-B29B-EAF7250A673E}" dt="2020-08-11T11:53:56.526" v="72"/>
          <ac:picMkLst>
            <pc:docMk/>
            <pc:sldMk cId="3042044628" sldId="277"/>
            <ac:picMk id="3" creationId="{2A564100-62CF-45D1-A20D-DB1ABA6EA808}"/>
          </ac:picMkLst>
        </pc:picChg>
        <pc:picChg chg="del">
          <ac:chgData name="김 혜수" userId="4a614d36f15eba20" providerId="LiveId" clId="{BD4FF5DC-ED30-4C40-B29B-EAF7250A673E}" dt="2020-08-11T11:53:48.038" v="70" actId="478"/>
          <ac:picMkLst>
            <pc:docMk/>
            <pc:sldMk cId="3042044628" sldId="277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4:00.362" v="74"/>
        <pc:sldMkLst>
          <pc:docMk/>
          <pc:sldMk cId="2275975401" sldId="278"/>
        </pc:sldMkLst>
        <pc:picChg chg="add mod">
          <ac:chgData name="김 혜수" userId="4a614d36f15eba20" providerId="LiveId" clId="{BD4FF5DC-ED30-4C40-B29B-EAF7250A673E}" dt="2020-08-11T11:54:00.362" v="74"/>
          <ac:picMkLst>
            <pc:docMk/>
            <pc:sldMk cId="2275975401" sldId="278"/>
            <ac:picMk id="3" creationId="{65E81FE9-FE5A-4EF1-8153-7BA3E7EB95BF}"/>
          </ac:picMkLst>
        </pc:picChg>
        <pc:picChg chg="del">
          <ac:chgData name="김 혜수" userId="4a614d36f15eba20" providerId="LiveId" clId="{BD4FF5DC-ED30-4C40-B29B-EAF7250A673E}" dt="2020-08-11T11:53:59.186" v="73" actId="478"/>
          <ac:picMkLst>
            <pc:docMk/>
            <pc:sldMk cId="2275975401" sldId="278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4:07.511" v="76"/>
        <pc:sldMkLst>
          <pc:docMk/>
          <pc:sldMk cId="876616998" sldId="279"/>
        </pc:sldMkLst>
        <pc:picChg chg="add mod">
          <ac:chgData name="김 혜수" userId="4a614d36f15eba20" providerId="LiveId" clId="{BD4FF5DC-ED30-4C40-B29B-EAF7250A673E}" dt="2020-08-11T11:54:07.511" v="76"/>
          <ac:picMkLst>
            <pc:docMk/>
            <pc:sldMk cId="876616998" sldId="279"/>
            <ac:picMk id="3" creationId="{36D884E8-A35F-44E4-998C-2B752F0A2500}"/>
          </ac:picMkLst>
        </pc:picChg>
        <pc:picChg chg="del">
          <ac:chgData name="김 혜수" userId="4a614d36f15eba20" providerId="LiveId" clId="{BD4FF5DC-ED30-4C40-B29B-EAF7250A673E}" dt="2020-08-11T11:54:06.365" v="75" actId="478"/>
          <ac:picMkLst>
            <pc:docMk/>
            <pc:sldMk cId="876616998" sldId="279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BD4FF5DC-ED30-4C40-B29B-EAF7250A673E}" dt="2020-08-11T11:54:12.568" v="78"/>
        <pc:sldMkLst>
          <pc:docMk/>
          <pc:sldMk cId="3404968487" sldId="280"/>
        </pc:sldMkLst>
        <pc:picChg chg="add mod">
          <ac:chgData name="김 혜수" userId="4a614d36f15eba20" providerId="LiveId" clId="{BD4FF5DC-ED30-4C40-B29B-EAF7250A673E}" dt="2020-08-11T11:54:12.568" v="78"/>
          <ac:picMkLst>
            <pc:docMk/>
            <pc:sldMk cId="3404968487" sldId="280"/>
            <ac:picMk id="3" creationId="{C419EEFA-4930-480E-B1D5-F44206434147}"/>
          </ac:picMkLst>
        </pc:picChg>
        <pc:picChg chg="del">
          <ac:chgData name="김 혜수" userId="4a614d36f15eba20" providerId="LiveId" clId="{BD4FF5DC-ED30-4C40-B29B-EAF7250A673E}" dt="2020-08-11T11:54:10.636" v="77" actId="478"/>
          <ac:picMkLst>
            <pc:docMk/>
            <pc:sldMk cId="3404968487" sldId="280"/>
            <ac:picMk id="4" creationId="{D8FE00C9-4918-4B2B-9CC1-E66431625B09}"/>
          </ac:picMkLst>
        </pc:picChg>
      </pc:sldChg>
      <pc:sldChg chg="add">
        <pc:chgData name="김 혜수" userId="4a614d36f15eba20" providerId="LiveId" clId="{BD4FF5DC-ED30-4C40-B29B-EAF7250A673E}" dt="2020-08-11T11:52:05.260" v="32"/>
        <pc:sldMkLst>
          <pc:docMk/>
          <pc:sldMk cId="4108612569" sldId="281"/>
        </pc:sldMkLst>
      </pc:sldChg>
      <pc:sldChg chg="add">
        <pc:chgData name="김 혜수" userId="4a614d36f15eba20" providerId="LiveId" clId="{BD4FF5DC-ED30-4C40-B29B-EAF7250A673E}" dt="2020-08-11T11:52:05.294" v="33"/>
        <pc:sldMkLst>
          <pc:docMk/>
          <pc:sldMk cId="2205693643" sldId="282"/>
        </pc:sldMkLst>
      </pc:sldChg>
      <pc:sldChg chg="add">
        <pc:chgData name="김 혜수" userId="4a614d36f15eba20" providerId="LiveId" clId="{BD4FF5DC-ED30-4C40-B29B-EAF7250A673E}" dt="2020-08-11T11:52:05.316" v="34"/>
        <pc:sldMkLst>
          <pc:docMk/>
          <pc:sldMk cId="101753104" sldId="283"/>
        </pc:sldMkLst>
      </pc:sldChg>
      <pc:sldChg chg="add">
        <pc:chgData name="김 혜수" userId="4a614d36f15eba20" providerId="LiveId" clId="{BD4FF5DC-ED30-4C40-B29B-EAF7250A673E}" dt="2020-08-11T11:52:05.350" v="35"/>
        <pc:sldMkLst>
          <pc:docMk/>
          <pc:sldMk cId="2689046924" sldId="284"/>
        </pc:sldMkLst>
      </pc:sldChg>
      <pc:sldChg chg="add">
        <pc:chgData name="김 혜수" userId="4a614d36f15eba20" providerId="LiveId" clId="{BD4FF5DC-ED30-4C40-B29B-EAF7250A673E}" dt="2020-08-11T11:52:05.387" v="36"/>
        <pc:sldMkLst>
          <pc:docMk/>
          <pc:sldMk cId="869568033" sldId="285"/>
        </pc:sldMkLst>
      </pc:sldChg>
      <pc:sldChg chg="add">
        <pc:chgData name="김 혜수" userId="4a614d36f15eba20" providerId="LiveId" clId="{BD4FF5DC-ED30-4C40-B29B-EAF7250A673E}" dt="2020-08-11T11:52:05.425" v="37"/>
        <pc:sldMkLst>
          <pc:docMk/>
          <pc:sldMk cId="4216052138" sldId="286"/>
        </pc:sldMkLst>
      </pc:sldChg>
      <pc:sldChg chg="add">
        <pc:chgData name="김 혜수" userId="4a614d36f15eba20" providerId="LiveId" clId="{BD4FF5DC-ED30-4C40-B29B-EAF7250A673E}" dt="2020-08-11T11:52:05.471" v="38"/>
        <pc:sldMkLst>
          <pc:docMk/>
          <pc:sldMk cId="3758140283" sldId="287"/>
        </pc:sldMkLst>
      </pc:sldChg>
      <pc:sldChg chg="add">
        <pc:chgData name="김 혜수" userId="4a614d36f15eba20" providerId="LiveId" clId="{BD4FF5DC-ED30-4C40-B29B-EAF7250A673E}" dt="2020-08-11T11:52:05.492" v="39"/>
        <pc:sldMkLst>
          <pc:docMk/>
          <pc:sldMk cId="258339152" sldId="288"/>
        </pc:sldMkLst>
      </pc:sldChg>
      <pc:sldChg chg="add">
        <pc:chgData name="김 혜수" userId="4a614d36f15eba20" providerId="LiveId" clId="{BD4FF5DC-ED30-4C40-B29B-EAF7250A673E}" dt="2020-08-11T11:52:05.534" v="40"/>
        <pc:sldMkLst>
          <pc:docMk/>
          <pc:sldMk cId="3952090492" sldId="289"/>
        </pc:sldMkLst>
      </pc:sldChg>
    </pc:docChg>
  </pc:docChgLst>
  <pc:docChgLst>
    <pc:chgData name="김 혜수" userId="4a614d36f15eba20" providerId="LiveId" clId="{33F3C569-6089-4B6F-81BA-1443056410B2}"/>
    <pc:docChg chg="addSld delSld modSld">
      <pc:chgData name="김 혜수" userId="4a614d36f15eba20" providerId="LiveId" clId="{33F3C569-6089-4B6F-81BA-1443056410B2}" dt="2020-08-11T11:31:24.536" v="2" actId="1076"/>
      <pc:docMkLst>
        <pc:docMk/>
      </pc:docMkLst>
      <pc:sldChg chg="modSp add mod">
        <pc:chgData name="김 혜수" userId="4a614d36f15eba20" providerId="LiveId" clId="{33F3C569-6089-4B6F-81BA-1443056410B2}" dt="2020-08-11T11:31:24.536" v="2" actId="1076"/>
        <pc:sldMkLst>
          <pc:docMk/>
          <pc:sldMk cId="142656911" sldId="262"/>
        </pc:sldMkLst>
        <pc:spChg chg="mod">
          <ac:chgData name="김 혜수" userId="4a614d36f15eba20" providerId="LiveId" clId="{33F3C569-6089-4B6F-81BA-1443056410B2}" dt="2020-08-11T11:31:24.536" v="2" actId="1076"/>
          <ac:spMkLst>
            <pc:docMk/>
            <pc:sldMk cId="142656911" sldId="262"/>
            <ac:spMk id="2" creationId="{10683A4E-2674-454D-802F-3980B22D43A6}"/>
          </ac:spMkLst>
        </pc:spChg>
      </pc:sldChg>
      <pc:sldChg chg="del">
        <pc:chgData name="김 혜수" userId="4a614d36f15eba20" providerId="LiveId" clId="{33F3C569-6089-4B6F-81BA-1443056410B2}" dt="2020-08-11T11:31:19.410" v="0" actId="2696"/>
        <pc:sldMkLst>
          <pc:docMk/>
          <pc:sldMk cId="780197951" sldId="262"/>
        </pc:sldMkLst>
      </pc:sldChg>
    </pc:docChg>
  </pc:docChgLst>
  <pc:docChgLst>
    <pc:chgData name="김 혜수" userId="4a614d36f15eba20" providerId="LiveId" clId="{824B9D76-105B-4200-8910-B1596E44C621}"/>
    <pc:docChg chg="undo custSel addSld delSld modSld">
      <pc:chgData name="김 혜수" userId="4a614d36f15eba20" providerId="LiveId" clId="{824B9D76-105B-4200-8910-B1596E44C621}" dt="2020-08-12T05:50:18.360" v="81" actId="1076"/>
      <pc:docMkLst>
        <pc:docMk/>
      </pc:docMkLst>
      <pc:sldChg chg="del">
        <pc:chgData name="김 혜수" userId="4a614d36f15eba20" providerId="LiveId" clId="{824B9D76-105B-4200-8910-B1596E44C621}" dt="2020-08-12T05:48:50.723" v="0" actId="47"/>
        <pc:sldMkLst>
          <pc:docMk/>
          <pc:sldMk cId="142656911" sldId="262"/>
        </pc:sldMkLst>
      </pc:sldChg>
      <pc:sldChg chg="del">
        <pc:chgData name="김 혜수" userId="4a614d36f15eba20" providerId="LiveId" clId="{824B9D76-105B-4200-8910-B1596E44C621}" dt="2020-08-12T05:48:51.246" v="1" actId="47"/>
        <pc:sldMkLst>
          <pc:docMk/>
          <pc:sldMk cId="3850445506" sldId="263"/>
        </pc:sldMkLst>
      </pc:sldChg>
      <pc:sldChg chg="del">
        <pc:chgData name="김 혜수" userId="4a614d36f15eba20" providerId="LiveId" clId="{824B9D76-105B-4200-8910-B1596E44C621}" dt="2020-08-12T05:48:51.275" v="2" actId="47"/>
        <pc:sldMkLst>
          <pc:docMk/>
          <pc:sldMk cId="2104779713" sldId="264"/>
        </pc:sldMkLst>
      </pc:sldChg>
      <pc:sldChg chg="del">
        <pc:chgData name="김 혜수" userId="4a614d36f15eba20" providerId="LiveId" clId="{824B9D76-105B-4200-8910-B1596E44C621}" dt="2020-08-12T05:48:51.344" v="3" actId="47"/>
        <pc:sldMkLst>
          <pc:docMk/>
          <pc:sldMk cId="3685886214" sldId="265"/>
        </pc:sldMkLst>
      </pc:sldChg>
      <pc:sldChg chg="del">
        <pc:chgData name="김 혜수" userId="4a614d36f15eba20" providerId="LiveId" clId="{824B9D76-105B-4200-8910-B1596E44C621}" dt="2020-08-12T05:48:51.350" v="4" actId="47"/>
        <pc:sldMkLst>
          <pc:docMk/>
          <pc:sldMk cId="2347608278" sldId="266"/>
        </pc:sldMkLst>
      </pc:sldChg>
      <pc:sldChg chg="del">
        <pc:chgData name="김 혜수" userId="4a614d36f15eba20" providerId="LiveId" clId="{824B9D76-105B-4200-8910-B1596E44C621}" dt="2020-08-12T05:48:51.447" v="5" actId="47"/>
        <pc:sldMkLst>
          <pc:docMk/>
          <pc:sldMk cId="3758391678" sldId="267"/>
        </pc:sldMkLst>
      </pc:sldChg>
      <pc:sldChg chg="del">
        <pc:chgData name="김 혜수" userId="4a614d36f15eba20" providerId="LiveId" clId="{824B9D76-105B-4200-8910-B1596E44C621}" dt="2020-08-12T05:48:51.514" v="6" actId="47"/>
        <pc:sldMkLst>
          <pc:docMk/>
          <pc:sldMk cId="4251503011" sldId="268"/>
        </pc:sldMkLst>
      </pc:sldChg>
      <pc:sldChg chg="del">
        <pc:chgData name="김 혜수" userId="4a614d36f15eba20" providerId="LiveId" clId="{824B9D76-105B-4200-8910-B1596E44C621}" dt="2020-08-12T05:48:51.600" v="7" actId="47"/>
        <pc:sldMkLst>
          <pc:docMk/>
          <pc:sldMk cId="2667619743" sldId="269"/>
        </pc:sldMkLst>
      </pc:sldChg>
      <pc:sldChg chg="del">
        <pc:chgData name="김 혜수" userId="4a614d36f15eba20" providerId="LiveId" clId="{824B9D76-105B-4200-8910-B1596E44C621}" dt="2020-08-12T05:48:51.610" v="8" actId="47"/>
        <pc:sldMkLst>
          <pc:docMk/>
          <pc:sldMk cId="2502906815" sldId="270"/>
        </pc:sldMkLst>
      </pc:sldChg>
      <pc:sldChg chg="del">
        <pc:chgData name="김 혜수" userId="4a614d36f15eba20" providerId="LiveId" clId="{824B9D76-105B-4200-8910-B1596E44C621}" dt="2020-08-12T05:48:51.696" v="9" actId="47"/>
        <pc:sldMkLst>
          <pc:docMk/>
          <pc:sldMk cId="3342127607" sldId="271"/>
        </pc:sldMkLst>
      </pc:sldChg>
      <pc:sldChg chg="del">
        <pc:chgData name="김 혜수" userId="4a614d36f15eba20" providerId="LiveId" clId="{824B9D76-105B-4200-8910-B1596E44C621}" dt="2020-08-12T05:48:52.003" v="10" actId="47"/>
        <pc:sldMkLst>
          <pc:docMk/>
          <pc:sldMk cId="967336514" sldId="272"/>
        </pc:sldMkLst>
      </pc:sldChg>
      <pc:sldChg chg="del">
        <pc:chgData name="김 혜수" userId="4a614d36f15eba20" providerId="LiveId" clId="{824B9D76-105B-4200-8910-B1596E44C621}" dt="2020-08-12T05:48:52.511" v="11" actId="47"/>
        <pc:sldMkLst>
          <pc:docMk/>
          <pc:sldMk cId="3047332554" sldId="273"/>
        </pc:sldMkLst>
      </pc:sldChg>
      <pc:sldChg chg="del">
        <pc:chgData name="김 혜수" userId="4a614d36f15eba20" providerId="LiveId" clId="{824B9D76-105B-4200-8910-B1596E44C621}" dt="2020-08-12T05:48:52.564" v="12" actId="47"/>
        <pc:sldMkLst>
          <pc:docMk/>
          <pc:sldMk cId="2065338044" sldId="274"/>
        </pc:sldMkLst>
      </pc:sldChg>
      <pc:sldChg chg="del">
        <pc:chgData name="김 혜수" userId="4a614d36f15eba20" providerId="LiveId" clId="{824B9D76-105B-4200-8910-B1596E44C621}" dt="2020-08-12T05:48:52.633" v="13" actId="47"/>
        <pc:sldMkLst>
          <pc:docMk/>
          <pc:sldMk cId="2924781606" sldId="275"/>
        </pc:sldMkLst>
      </pc:sldChg>
      <pc:sldChg chg="del">
        <pc:chgData name="김 혜수" userId="4a614d36f15eba20" providerId="LiveId" clId="{824B9D76-105B-4200-8910-B1596E44C621}" dt="2020-08-12T05:48:52.696" v="14" actId="47"/>
        <pc:sldMkLst>
          <pc:docMk/>
          <pc:sldMk cId="3945079285" sldId="276"/>
        </pc:sldMkLst>
      </pc:sldChg>
      <pc:sldChg chg="del">
        <pc:chgData name="김 혜수" userId="4a614d36f15eba20" providerId="LiveId" clId="{824B9D76-105B-4200-8910-B1596E44C621}" dt="2020-08-12T05:48:52.762" v="15" actId="47"/>
        <pc:sldMkLst>
          <pc:docMk/>
          <pc:sldMk cId="3042044628" sldId="277"/>
        </pc:sldMkLst>
      </pc:sldChg>
      <pc:sldChg chg="del">
        <pc:chgData name="김 혜수" userId="4a614d36f15eba20" providerId="LiveId" clId="{824B9D76-105B-4200-8910-B1596E44C621}" dt="2020-08-12T05:48:52.821" v="16" actId="47"/>
        <pc:sldMkLst>
          <pc:docMk/>
          <pc:sldMk cId="2275975401" sldId="278"/>
        </pc:sldMkLst>
      </pc:sldChg>
      <pc:sldChg chg="del">
        <pc:chgData name="김 혜수" userId="4a614d36f15eba20" providerId="LiveId" clId="{824B9D76-105B-4200-8910-B1596E44C621}" dt="2020-08-12T05:48:52.897" v="17" actId="47"/>
        <pc:sldMkLst>
          <pc:docMk/>
          <pc:sldMk cId="876616998" sldId="279"/>
        </pc:sldMkLst>
      </pc:sldChg>
      <pc:sldChg chg="del">
        <pc:chgData name="김 혜수" userId="4a614d36f15eba20" providerId="LiveId" clId="{824B9D76-105B-4200-8910-B1596E44C621}" dt="2020-08-12T05:48:52.948" v="18" actId="47"/>
        <pc:sldMkLst>
          <pc:docMk/>
          <pc:sldMk cId="3404968487" sldId="280"/>
        </pc:sldMkLst>
      </pc:sldChg>
      <pc:sldChg chg="del">
        <pc:chgData name="김 혜수" userId="4a614d36f15eba20" providerId="LiveId" clId="{824B9D76-105B-4200-8910-B1596E44C621}" dt="2020-08-12T05:48:52.979" v="19" actId="47"/>
        <pc:sldMkLst>
          <pc:docMk/>
          <pc:sldMk cId="4108612569" sldId="281"/>
        </pc:sldMkLst>
      </pc:sldChg>
      <pc:sldChg chg="del">
        <pc:chgData name="김 혜수" userId="4a614d36f15eba20" providerId="LiveId" clId="{824B9D76-105B-4200-8910-B1596E44C621}" dt="2020-08-12T05:48:53.020" v="20" actId="47"/>
        <pc:sldMkLst>
          <pc:docMk/>
          <pc:sldMk cId="2205693643" sldId="282"/>
        </pc:sldMkLst>
      </pc:sldChg>
      <pc:sldChg chg="del">
        <pc:chgData name="김 혜수" userId="4a614d36f15eba20" providerId="LiveId" clId="{824B9D76-105B-4200-8910-B1596E44C621}" dt="2020-08-12T05:48:53.045" v="21" actId="47"/>
        <pc:sldMkLst>
          <pc:docMk/>
          <pc:sldMk cId="101753104" sldId="283"/>
        </pc:sldMkLst>
      </pc:sldChg>
      <pc:sldChg chg="del">
        <pc:chgData name="김 혜수" userId="4a614d36f15eba20" providerId="LiveId" clId="{824B9D76-105B-4200-8910-B1596E44C621}" dt="2020-08-12T05:48:53.075" v="22" actId="47"/>
        <pc:sldMkLst>
          <pc:docMk/>
          <pc:sldMk cId="2689046924" sldId="284"/>
        </pc:sldMkLst>
      </pc:sldChg>
      <pc:sldChg chg="del">
        <pc:chgData name="김 혜수" userId="4a614d36f15eba20" providerId="LiveId" clId="{824B9D76-105B-4200-8910-B1596E44C621}" dt="2020-08-12T05:48:53.110" v="23" actId="47"/>
        <pc:sldMkLst>
          <pc:docMk/>
          <pc:sldMk cId="869568033" sldId="285"/>
        </pc:sldMkLst>
      </pc:sldChg>
      <pc:sldChg chg="del">
        <pc:chgData name="김 혜수" userId="4a614d36f15eba20" providerId="LiveId" clId="{824B9D76-105B-4200-8910-B1596E44C621}" dt="2020-08-12T05:48:53.145" v="24" actId="47"/>
        <pc:sldMkLst>
          <pc:docMk/>
          <pc:sldMk cId="4216052138" sldId="286"/>
        </pc:sldMkLst>
      </pc:sldChg>
      <pc:sldChg chg="del">
        <pc:chgData name="김 혜수" userId="4a614d36f15eba20" providerId="LiveId" clId="{824B9D76-105B-4200-8910-B1596E44C621}" dt="2020-08-12T05:48:53.174" v="25" actId="47"/>
        <pc:sldMkLst>
          <pc:docMk/>
          <pc:sldMk cId="3758140283" sldId="287"/>
        </pc:sldMkLst>
      </pc:sldChg>
      <pc:sldChg chg="del">
        <pc:chgData name="김 혜수" userId="4a614d36f15eba20" providerId="LiveId" clId="{824B9D76-105B-4200-8910-B1596E44C621}" dt="2020-08-12T05:48:53.207" v="26" actId="47"/>
        <pc:sldMkLst>
          <pc:docMk/>
          <pc:sldMk cId="258339152" sldId="288"/>
        </pc:sldMkLst>
      </pc:sldChg>
      <pc:sldChg chg="addSp delSp modSp add del mod">
        <pc:chgData name="김 혜수" userId="4a614d36f15eba20" providerId="LiveId" clId="{824B9D76-105B-4200-8910-B1596E44C621}" dt="2020-08-12T05:49:07.822" v="36" actId="1076"/>
        <pc:sldMkLst>
          <pc:docMk/>
          <pc:sldMk cId="3952090492" sldId="289"/>
        </pc:sldMkLst>
        <pc:picChg chg="add mod">
          <ac:chgData name="김 혜수" userId="4a614d36f15eba20" providerId="LiveId" clId="{824B9D76-105B-4200-8910-B1596E44C621}" dt="2020-08-12T05:49:07.822" v="36" actId="1076"/>
          <ac:picMkLst>
            <pc:docMk/>
            <pc:sldMk cId="3952090492" sldId="289"/>
            <ac:picMk id="3" creationId="{F1BD0AF3-6079-4634-BD5F-EB88804B8C59}"/>
          </ac:picMkLst>
        </pc:picChg>
        <pc:picChg chg="del">
          <ac:chgData name="김 혜수" userId="4a614d36f15eba20" providerId="LiveId" clId="{824B9D76-105B-4200-8910-B1596E44C621}" dt="2020-08-12T05:48:56.581" v="29" actId="478"/>
          <ac:picMkLst>
            <pc:docMk/>
            <pc:sldMk cId="3952090492" sldId="289"/>
            <ac:picMk id="4" creationId="{D8FE00C9-4918-4B2B-9CC1-E66431625B09}"/>
          </ac:picMkLst>
        </pc:picChg>
      </pc:sldChg>
      <pc:sldChg chg="addSp delSp modSp add mod">
        <pc:chgData name="김 혜수" userId="4a614d36f15eba20" providerId="LiveId" clId="{824B9D76-105B-4200-8910-B1596E44C621}" dt="2020-08-12T05:49:23.043" v="51"/>
        <pc:sldMkLst>
          <pc:docMk/>
          <pc:sldMk cId="3726496741" sldId="290"/>
        </pc:sldMkLst>
        <pc:picChg chg="del">
          <ac:chgData name="김 혜수" userId="4a614d36f15eba20" providerId="LiveId" clId="{824B9D76-105B-4200-8910-B1596E44C621}" dt="2020-08-12T05:49:21.961" v="50" actId="478"/>
          <ac:picMkLst>
            <pc:docMk/>
            <pc:sldMk cId="3726496741" sldId="290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49:23.043" v="51"/>
          <ac:picMkLst>
            <pc:docMk/>
            <pc:sldMk cId="3726496741" sldId="290"/>
            <ac:picMk id="4" creationId="{BA3615D7-AF02-401D-8342-FE183E16406D}"/>
          </ac:picMkLst>
        </pc:picChg>
      </pc:sldChg>
      <pc:sldChg chg="addSp delSp modSp add mod">
        <pc:chgData name="김 혜수" userId="4a614d36f15eba20" providerId="LiveId" clId="{824B9D76-105B-4200-8910-B1596E44C621}" dt="2020-08-12T05:50:18.360" v="81" actId="1076"/>
        <pc:sldMkLst>
          <pc:docMk/>
          <pc:sldMk cId="1159202414" sldId="291"/>
        </pc:sldMkLst>
        <pc:picChg chg="del">
          <ac:chgData name="김 혜수" userId="4a614d36f15eba20" providerId="LiveId" clId="{824B9D76-105B-4200-8910-B1596E44C621}" dt="2020-08-12T05:49:25.459" v="52" actId="478"/>
          <ac:picMkLst>
            <pc:docMk/>
            <pc:sldMk cId="1159202414" sldId="291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50:18.360" v="81" actId="1076"/>
          <ac:picMkLst>
            <pc:docMk/>
            <pc:sldMk cId="1159202414" sldId="291"/>
            <ac:picMk id="4" creationId="{7EC57596-FC41-42F3-80F9-4F82A83BB2E2}"/>
          </ac:picMkLst>
        </pc:picChg>
      </pc:sldChg>
      <pc:sldChg chg="addSp delSp modSp add mod">
        <pc:chgData name="김 혜수" userId="4a614d36f15eba20" providerId="LiveId" clId="{824B9D76-105B-4200-8910-B1596E44C621}" dt="2020-08-12T05:49:31.954" v="55"/>
        <pc:sldMkLst>
          <pc:docMk/>
          <pc:sldMk cId="1734213853" sldId="292"/>
        </pc:sldMkLst>
        <pc:picChg chg="del">
          <ac:chgData name="김 혜수" userId="4a614d36f15eba20" providerId="LiveId" clId="{824B9D76-105B-4200-8910-B1596E44C621}" dt="2020-08-12T05:49:30.176" v="54" actId="478"/>
          <ac:picMkLst>
            <pc:docMk/>
            <pc:sldMk cId="1734213853" sldId="292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49:31.954" v="55"/>
          <ac:picMkLst>
            <pc:docMk/>
            <pc:sldMk cId="1734213853" sldId="292"/>
            <ac:picMk id="4" creationId="{065E5B3E-092E-4CB9-8CF1-474E863FAD9C}"/>
          </ac:picMkLst>
        </pc:picChg>
      </pc:sldChg>
      <pc:sldChg chg="addSp delSp modSp add mod">
        <pc:chgData name="김 혜수" userId="4a614d36f15eba20" providerId="LiveId" clId="{824B9D76-105B-4200-8910-B1596E44C621}" dt="2020-08-12T05:49:35.859" v="57"/>
        <pc:sldMkLst>
          <pc:docMk/>
          <pc:sldMk cId="2437832605" sldId="293"/>
        </pc:sldMkLst>
        <pc:picChg chg="del">
          <ac:chgData name="김 혜수" userId="4a614d36f15eba20" providerId="LiveId" clId="{824B9D76-105B-4200-8910-B1596E44C621}" dt="2020-08-12T05:49:34.579" v="56" actId="478"/>
          <ac:picMkLst>
            <pc:docMk/>
            <pc:sldMk cId="2437832605" sldId="293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49:35.859" v="57"/>
          <ac:picMkLst>
            <pc:docMk/>
            <pc:sldMk cId="2437832605" sldId="293"/>
            <ac:picMk id="4" creationId="{165F0C2C-CCA2-4D2D-B7BD-CBA5CA85E9FF}"/>
          </ac:picMkLst>
        </pc:picChg>
      </pc:sldChg>
      <pc:sldChg chg="addSp delSp modSp add mod">
        <pc:chgData name="김 혜수" userId="4a614d36f15eba20" providerId="LiveId" clId="{824B9D76-105B-4200-8910-B1596E44C621}" dt="2020-08-12T05:49:40.838" v="59"/>
        <pc:sldMkLst>
          <pc:docMk/>
          <pc:sldMk cId="1640148447" sldId="294"/>
        </pc:sldMkLst>
        <pc:picChg chg="del">
          <ac:chgData name="김 혜수" userId="4a614d36f15eba20" providerId="LiveId" clId="{824B9D76-105B-4200-8910-B1596E44C621}" dt="2020-08-12T05:49:38.465" v="58" actId="478"/>
          <ac:picMkLst>
            <pc:docMk/>
            <pc:sldMk cId="1640148447" sldId="294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49:40.838" v="59"/>
          <ac:picMkLst>
            <pc:docMk/>
            <pc:sldMk cId="1640148447" sldId="294"/>
            <ac:picMk id="4" creationId="{CE2CBD2B-1EC2-4B10-98EA-E91421A403B0}"/>
          </ac:picMkLst>
        </pc:picChg>
      </pc:sldChg>
      <pc:sldChg chg="addSp delSp modSp add del mod">
        <pc:chgData name="김 혜수" userId="4a614d36f15eba20" providerId="LiveId" clId="{824B9D76-105B-4200-8910-B1596E44C621}" dt="2020-08-12T05:50:11.539" v="78" actId="47"/>
        <pc:sldMkLst>
          <pc:docMk/>
          <pc:sldMk cId="3039504868" sldId="295"/>
        </pc:sldMkLst>
        <pc:picChg chg="del">
          <ac:chgData name="김 혜수" userId="4a614d36f15eba20" providerId="LiveId" clId="{824B9D76-105B-4200-8910-B1596E44C621}" dt="2020-08-12T05:49:44.280" v="60" actId="478"/>
          <ac:picMkLst>
            <pc:docMk/>
            <pc:sldMk cId="3039504868" sldId="295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50:08.185" v="77" actId="1076"/>
          <ac:picMkLst>
            <pc:docMk/>
            <pc:sldMk cId="3039504868" sldId="295"/>
            <ac:picMk id="4" creationId="{7D98E423-448D-41A2-9BA4-E9E63D6A7D3B}"/>
          </ac:picMkLst>
        </pc:picChg>
      </pc:sldChg>
      <pc:sldChg chg="addSp delSp modSp add mod">
        <pc:chgData name="김 혜수" userId="4a614d36f15eba20" providerId="LiveId" clId="{824B9D76-105B-4200-8910-B1596E44C621}" dt="2020-08-12T05:49:55.846" v="66" actId="1076"/>
        <pc:sldMkLst>
          <pc:docMk/>
          <pc:sldMk cId="1986018180" sldId="296"/>
        </pc:sldMkLst>
        <pc:picChg chg="del">
          <ac:chgData name="김 혜수" userId="4a614d36f15eba20" providerId="LiveId" clId="{824B9D76-105B-4200-8910-B1596E44C621}" dt="2020-08-12T05:49:49.795" v="62" actId="478"/>
          <ac:picMkLst>
            <pc:docMk/>
            <pc:sldMk cId="1986018180" sldId="296"/>
            <ac:picMk id="3" creationId="{F1BD0AF3-6079-4634-BD5F-EB88804B8C59}"/>
          </ac:picMkLst>
        </pc:picChg>
        <pc:picChg chg="add mod">
          <ac:chgData name="김 혜수" userId="4a614d36f15eba20" providerId="LiveId" clId="{824B9D76-105B-4200-8910-B1596E44C621}" dt="2020-08-12T05:49:55.846" v="66" actId="1076"/>
          <ac:picMkLst>
            <pc:docMk/>
            <pc:sldMk cId="1986018180" sldId="296"/>
            <ac:picMk id="4" creationId="{CEE34059-8F4A-4FDD-8E51-A88102931E34}"/>
          </ac:picMkLst>
        </pc:picChg>
      </pc:sldChg>
      <pc:sldChg chg="add del">
        <pc:chgData name="김 혜수" userId="4a614d36f15eba20" providerId="LiveId" clId="{824B9D76-105B-4200-8910-B1596E44C621}" dt="2020-08-12T05:49:57.533" v="67" actId="47"/>
        <pc:sldMkLst>
          <pc:docMk/>
          <pc:sldMk cId="1392915082" sldId="297"/>
        </pc:sldMkLst>
      </pc:sldChg>
      <pc:sldChg chg="add del">
        <pc:chgData name="김 혜수" userId="4a614d36f15eba20" providerId="LiveId" clId="{824B9D76-105B-4200-8910-B1596E44C621}" dt="2020-08-12T05:49:57.696" v="68" actId="47"/>
        <pc:sldMkLst>
          <pc:docMk/>
          <pc:sldMk cId="3209442935" sldId="298"/>
        </pc:sldMkLst>
      </pc:sldChg>
      <pc:sldChg chg="add del">
        <pc:chgData name="김 혜수" userId="4a614d36f15eba20" providerId="LiveId" clId="{824B9D76-105B-4200-8910-B1596E44C621}" dt="2020-08-12T05:49:57.854" v="69" actId="47"/>
        <pc:sldMkLst>
          <pc:docMk/>
          <pc:sldMk cId="1704553623" sldId="299"/>
        </pc:sldMkLst>
      </pc:sldChg>
      <pc:sldChg chg="add del">
        <pc:chgData name="김 혜수" userId="4a614d36f15eba20" providerId="LiveId" clId="{824B9D76-105B-4200-8910-B1596E44C621}" dt="2020-08-12T05:49:58.066" v="70" actId="47"/>
        <pc:sldMkLst>
          <pc:docMk/>
          <pc:sldMk cId="2669070799" sldId="300"/>
        </pc:sldMkLst>
      </pc:sldChg>
      <pc:sldChg chg="add del">
        <pc:chgData name="김 혜수" userId="4a614d36f15eba20" providerId="LiveId" clId="{824B9D76-105B-4200-8910-B1596E44C621}" dt="2020-08-12T05:49:58.610" v="71" actId="47"/>
        <pc:sldMkLst>
          <pc:docMk/>
          <pc:sldMk cId="2112218382" sldId="301"/>
        </pc:sldMkLst>
      </pc:sldChg>
      <pc:sldChg chg="add del">
        <pc:chgData name="김 혜수" userId="4a614d36f15eba20" providerId="LiveId" clId="{824B9D76-105B-4200-8910-B1596E44C621}" dt="2020-08-12T05:49:59.081" v="72" actId="47"/>
        <pc:sldMkLst>
          <pc:docMk/>
          <pc:sldMk cId="2343206016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38D3E-95F7-4497-A6FB-5741BF92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08C7FC-C431-4E45-AEB5-5C9D66BC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D12AF-87EA-43AD-82F1-D73DD28E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F904-F6BD-4DD9-A4E7-4059666A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0778-AF3F-411C-A7E4-CB7D0F3E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09C5B-5396-44AE-9B71-5BD22B96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BD1A-C0A1-4E23-93A3-BD85A638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0338C-B606-4477-9B99-41B3FE06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511DD-43E0-4491-A1DE-B308742E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51A8A-4774-4FC7-A4D3-4F4EB88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A4F11-A345-4302-A10E-E570E863E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AAA31-2B6C-4F86-9847-FAA4ABA8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F8A17-1B6B-422F-8B6A-14FCE47B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E756B-F95C-40DA-889A-ECA4405F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BA126-2DED-46C4-8E61-72D2E560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36D50-7795-4E04-8047-4CCB3E7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A0BD-291B-4DF0-8502-F5B94167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B1488-6E8B-4560-94F8-AA368191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9D4C6-2660-48A0-BBDA-2152A0CA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0B917-55BA-41A3-BDD6-840A7912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2FA8-9DEB-4582-89A5-8B38A631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C2D9C-F102-4187-B9FF-A6A770FB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8699F-EC41-4063-987C-79919260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C9733-899F-4A61-A8B6-D7D1ADF1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4DFE3-0CD7-44C5-977E-4477FB4C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10260-8531-4AB6-9BD3-BCFF7D6C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544C7-8262-4CA6-BC76-33D18484D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5F2EC-23A1-480F-AA16-75C9F38A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8518E-27C6-474B-98F3-3F7A5392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F698-14CA-40E7-8EF5-954CE0AA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69B56-BE7F-49E2-B33A-ED786715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281E0-86CB-414E-964D-2F52856C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FBD30-073B-42DE-B2A7-1AD25BF7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293BA-DA19-4F20-AA98-BCE406750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72D71-AC9D-4B89-ACA5-92AA22493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F7B47A-A4C9-4071-9A7B-598FF126F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1FC64-F038-4C13-AAB4-8FF2910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278E1E-4B82-4A0C-82DE-26FCA748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C8DB2-770A-475E-8548-72B7145E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E8D23-17AE-4923-8069-CBE93995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07EDD-E396-4904-8F00-5F70A344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E27A25-9CDB-4569-A370-9C967B50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9A0EC-4211-437E-AC2F-5A395056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9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4EB27-9429-426A-8F47-CD24649B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CD56D4-BF50-4EF0-B6DF-EA4015A7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5D942-1774-4F76-B08C-2286791C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1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23DC5-A80D-4407-88BD-53ECDCB3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58E41-5D32-4A4A-A9DD-C37C2B5E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4D0D6-C37F-414F-98A5-7CC9387FA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EFEB0-06DE-4CFC-9763-98C598C6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2091D-D7D4-447B-BA8B-24D9105E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CDAC7-F00A-4679-B559-8AFEFE9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1438D-A8EA-4AD4-86BE-16EE0946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B5B3AA-1037-4FE4-8516-1590C65BC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9D1F5-1918-4FC9-8F37-C713B11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A4AAA-A66C-4CE3-9CF1-93FDD00D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00BAE-EA8C-46B9-8222-3E9720FD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BFCE4-D7BB-43A4-9905-0820B5EF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C5786B-3A07-4CDB-AC54-D666DF38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A8660-EECE-4B33-95D2-DB982171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B7179-E728-41AF-A08E-52C98439C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DE87-386C-44DF-9279-69F3B028E6E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30ECA-F7F6-4C87-B970-9DF6A79F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F41A9-B4A6-4CA6-ADCD-87CD5AD63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013D-CF12-41C9-A1AF-6F3F728EF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2"/>
          <a:stretch/>
        </p:blipFill>
        <p:spPr>
          <a:xfrm>
            <a:off x="670660" y="600075"/>
            <a:ext cx="10371383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C57596-FC41-42F3-80F9-4F82A83BB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9" y="1490632"/>
            <a:ext cx="11178097" cy="35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5E5B3E-092E-4CB9-8CF1-474E863FA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2" y="986578"/>
            <a:ext cx="8954276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0" y="0"/>
            <a:ext cx="10371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4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r="29000"/>
          <a:stretch/>
        </p:blipFill>
        <p:spPr>
          <a:xfrm>
            <a:off x="1799771" y="152400"/>
            <a:ext cx="7982858" cy="65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8" t="3331" r="17516" b="24115"/>
          <a:stretch/>
        </p:blipFill>
        <p:spPr>
          <a:xfrm>
            <a:off x="453643" y="304800"/>
            <a:ext cx="5780162" cy="3386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r="17611" b="20455"/>
          <a:stretch/>
        </p:blipFill>
        <p:spPr>
          <a:xfrm>
            <a:off x="6006152" y="2862148"/>
            <a:ext cx="5784695" cy="37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7" y="0"/>
            <a:ext cx="10371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5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4" r="14071" b="7621"/>
          <a:stretch/>
        </p:blipFill>
        <p:spPr>
          <a:xfrm>
            <a:off x="1251768" y="418311"/>
            <a:ext cx="9397181" cy="60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5F0C2C-CCA2-4D2D-B7BD-CBA5CA85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27" y="1302836"/>
            <a:ext cx="8832345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3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2CBD2B-1EC2-4B10-98EA-E91421A4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384546"/>
            <a:ext cx="8093141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E34059-8F4A-4FDD-8E51-A8810293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" y="97258"/>
            <a:ext cx="8570976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D0AF3-6079-4634-BD5F-EB88804B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0" y="2103679"/>
            <a:ext cx="11756659" cy="20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90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4D153D-06AD-44E8-B826-A8CCCF01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9" y="321685"/>
            <a:ext cx="10169670" cy="61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294AA5-8747-4965-99C3-042AE647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537729"/>
            <a:ext cx="10260526" cy="51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6211A-AD3B-430F-9257-47FD7753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42" y="0"/>
            <a:ext cx="5609325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C48E1A-DDC4-46DB-B7D3-919E3FC0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62" y="-243645"/>
            <a:ext cx="8728238" cy="7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97FE86B-2042-49BE-9FCE-855E7D01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4" y="993414"/>
            <a:ext cx="10704032" cy="48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6211A-AD3B-430F-9257-47FD7753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42" y="0"/>
            <a:ext cx="5609325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3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6211A-AD3B-430F-9257-47FD7753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42" y="0"/>
            <a:ext cx="5609325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2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6211A-AD3B-430F-9257-47FD7753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42" y="0"/>
            <a:ext cx="5609325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7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D6211A-AD3B-430F-9257-47FD7753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42" y="0"/>
            <a:ext cx="5609325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DEC178-881B-4652-8F19-B816A93D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2" y="1011131"/>
            <a:ext cx="11355257" cy="48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8" t="10556" r="23550" b="7037"/>
          <a:stretch/>
        </p:blipFill>
        <p:spPr>
          <a:xfrm>
            <a:off x="2222500" y="0"/>
            <a:ext cx="7454899" cy="67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6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9" y="519644"/>
            <a:ext cx="9881419" cy="61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3615D7-AF02-401D-8342-FE183E164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42" y="769389"/>
            <a:ext cx="9411516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7" r="22203"/>
          <a:stretch/>
        </p:blipFill>
        <p:spPr>
          <a:xfrm>
            <a:off x="5892801" y="0"/>
            <a:ext cx="5517633" cy="629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t="2963" r="24775"/>
          <a:stretch/>
        </p:blipFill>
        <p:spPr>
          <a:xfrm>
            <a:off x="165100" y="152400"/>
            <a:ext cx="4983199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08" b="5834"/>
          <a:stretch/>
        </p:blipFill>
        <p:spPr>
          <a:xfrm>
            <a:off x="1644774" y="95117"/>
            <a:ext cx="8051676" cy="66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9" y="127000"/>
            <a:ext cx="10642046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와이드스크린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혜수</dc:creator>
  <cp:lastModifiedBy>김 혜수</cp:lastModifiedBy>
  <cp:revision>6</cp:revision>
  <dcterms:created xsi:type="dcterms:W3CDTF">2020-08-11T11:00:51Z</dcterms:created>
  <dcterms:modified xsi:type="dcterms:W3CDTF">2020-08-12T08:17:39Z</dcterms:modified>
</cp:coreProperties>
</file>